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58" r:id="rId4"/>
    <p:sldId id="262" r:id="rId5"/>
    <p:sldId id="263" r:id="rId6"/>
    <p:sldId id="260" r:id="rId7"/>
    <p:sldId id="261" r:id="rId8"/>
    <p:sldId id="264" r:id="rId9"/>
    <p:sldId id="256"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Алексей Кузнецов" userId="82f6645412fd7ee1" providerId="LiveId" clId="{AB3C7296-4A17-40FF-BFF0-43D37D5D8D8F}"/>
    <pc:docChg chg="undo redo custSel addSld modSld sldOrd">
      <pc:chgData name="Алексей Кузнецов" userId="82f6645412fd7ee1" providerId="LiveId" clId="{AB3C7296-4A17-40FF-BFF0-43D37D5D8D8F}" dt="2023-05-20T17:04:12.977" v="728"/>
      <pc:docMkLst>
        <pc:docMk/>
      </pc:docMkLst>
      <pc:sldChg chg="addSp delSp modSp mod ord">
        <pc:chgData name="Алексей Кузнецов" userId="82f6645412fd7ee1" providerId="LiveId" clId="{AB3C7296-4A17-40FF-BFF0-43D37D5D8D8F}" dt="2023-05-20T17:04:12.977" v="728"/>
        <pc:sldMkLst>
          <pc:docMk/>
          <pc:sldMk cId="2553614455" sldId="256"/>
        </pc:sldMkLst>
        <pc:spChg chg="mod">
          <ac:chgData name="Алексей Кузнецов" userId="82f6645412fd7ee1" providerId="LiveId" clId="{AB3C7296-4A17-40FF-BFF0-43D37D5D8D8F}" dt="2023-05-20T17:03:13.214" v="726" actId="1076"/>
          <ac:spMkLst>
            <pc:docMk/>
            <pc:sldMk cId="2553614455" sldId="256"/>
            <ac:spMk id="2" creationId="{C856BE37-35C4-55B4-389F-C8135C66B4E5}"/>
          </ac:spMkLst>
        </pc:spChg>
        <pc:spChg chg="del">
          <ac:chgData name="Алексей Кузнецов" userId="82f6645412fd7ee1" providerId="LiveId" clId="{AB3C7296-4A17-40FF-BFF0-43D37D5D8D8F}" dt="2023-05-20T17:02:47.596" v="723" actId="478"/>
          <ac:spMkLst>
            <pc:docMk/>
            <pc:sldMk cId="2553614455" sldId="256"/>
            <ac:spMk id="3" creationId="{BB74F09F-7C00-EE85-58EA-2B4D8E83E070}"/>
          </ac:spMkLst>
        </pc:spChg>
        <pc:picChg chg="add mod">
          <ac:chgData name="Алексей Кузнецов" userId="82f6645412fd7ee1" providerId="LiveId" clId="{AB3C7296-4A17-40FF-BFF0-43D37D5D8D8F}" dt="2023-05-20T17:04:12.977" v="728"/>
          <ac:picMkLst>
            <pc:docMk/>
            <pc:sldMk cId="2553614455" sldId="256"/>
            <ac:picMk id="4" creationId="{A0389806-88BA-C03E-DAC9-3041DD2928B3}"/>
          </ac:picMkLst>
        </pc:picChg>
      </pc:sldChg>
      <pc:sldChg chg="addSp delSp modSp add mod">
        <pc:chgData name="Алексей Кузнецов" userId="82f6645412fd7ee1" providerId="LiveId" clId="{AB3C7296-4A17-40FF-BFF0-43D37D5D8D8F}" dt="2023-05-18T19:34:25.722" v="276" actId="20577"/>
        <pc:sldMkLst>
          <pc:docMk/>
          <pc:sldMk cId="2477712422" sldId="258"/>
        </pc:sldMkLst>
        <pc:spChg chg="del">
          <ac:chgData name="Алексей Кузнецов" userId="82f6645412fd7ee1" providerId="LiveId" clId="{AB3C7296-4A17-40FF-BFF0-43D37D5D8D8F}" dt="2023-05-17T07:02:44.828" v="5" actId="478"/>
          <ac:spMkLst>
            <pc:docMk/>
            <pc:sldMk cId="2477712422" sldId="258"/>
            <ac:spMk id="2" creationId="{C856BE37-35C4-55B4-389F-C8135C66B4E5}"/>
          </ac:spMkLst>
        </pc:spChg>
        <pc:spChg chg="add del">
          <ac:chgData name="Алексей Кузнецов" userId="82f6645412fd7ee1" providerId="LiveId" clId="{AB3C7296-4A17-40FF-BFF0-43D37D5D8D8F}" dt="2023-05-18T18:29:00.897" v="253" actId="22"/>
          <ac:spMkLst>
            <pc:docMk/>
            <pc:sldMk cId="2477712422" sldId="258"/>
            <ac:spMk id="3" creationId="{58166068-3CDD-988C-CAF3-5DE491896102}"/>
          </ac:spMkLst>
        </pc:spChg>
        <pc:spChg chg="add del mod">
          <ac:chgData name="Алексей Кузнецов" userId="82f6645412fd7ee1" providerId="LiveId" clId="{AB3C7296-4A17-40FF-BFF0-43D37D5D8D8F}" dt="2023-05-17T07:02:46.756" v="6" actId="478"/>
          <ac:spMkLst>
            <pc:docMk/>
            <pc:sldMk cId="2477712422" sldId="258"/>
            <ac:spMk id="5" creationId="{76FAE9C4-C69D-865F-E535-944CA70B8C29}"/>
          </ac:spMkLst>
        </pc:spChg>
        <pc:spChg chg="add mod">
          <ac:chgData name="Алексей Кузнецов" userId="82f6645412fd7ee1" providerId="LiveId" clId="{AB3C7296-4A17-40FF-BFF0-43D37D5D8D8F}" dt="2023-05-17T07:22:08.547" v="134" actId="1076"/>
          <ac:spMkLst>
            <pc:docMk/>
            <pc:sldMk cId="2477712422" sldId="258"/>
            <ac:spMk id="7" creationId="{E98C6B61-7E26-DB28-A82B-3E7210D94710}"/>
          </ac:spMkLst>
        </pc:spChg>
        <pc:spChg chg="add mod">
          <ac:chgData name="Алексей Кузнецов" userId="82f6645412fd7ee1" providerId="LiveId" clId="{AB3C7296-4A17-40FF-BFF0-43D37D5D8D8F}" dt="2023-05-18T19:34:25.722" v="276" actId="20577"/>
          <ac:spMkLst>
            <pc:docMk/>
            <pc:sldMk cId="2477712422" sldId="258"/>
            <ac:spMk id="8" creationId="{21B770D0-623F-C2F4-4CFF-3995C70729FA}"/>
          </ac:spMkLst>
        </pc:spChg>
        <pc:spChg chg="add mod ord">
          <ac:chgData name="Алексей Кузнецов" userId="82f6645412fd7ee1" providerId="LiveId" clId="{AB3C7296-4A17-40FF-BFF0-43D37D5D8D8F}" dt="2023-05-18T18:29:23.546" v="259" actId="14100"/>
          <ac:spMkLst>
            <pc:docMk/>
            <pc:sldMk cId="2477712422" sldId="258"/>
            <ac:spMk id="9" creationId="{469DA394-5494-CFE8-C32F-41A043AD660F}"/>
          </ac:spMkLst>
        </pc:spChg>
        <pc:spChg chg="add mod ord">
          <ac:chgData name="Алексей Кузнецов" userId="82f6645412fd7ee1" providerId="LiveId" clId="{AB3C7296-4A17-40FF-BFF0-43D37D5D8D8F}" dt="2023-05-18T18:29:37.798" v="262" actId="1076"/>
          <ac:spMkLst>
            <pc:docMk/>
            <pc:sldMk cId="2477712422" sldId="258"/>
            <ac:spMk id="10" creationId="{163F40D4-B4EE-DA97-3113-ADE064F4FF56}"/>
          </ac:spMkLst>
        </pc:spChg>
        <pc:spChg chg="add mod">
          <ac:chgData name="Алексей Кузнецов" userId="82f6645412fd7ee1" providerId="LiveId" clId="{AB3C7296-4A17-40FF-BFF0-43D37D5D8D8F}" dt="2023-05-18T18:29:43.404" v="264" actId="1076"/>
          <ac:spMkLst>
            <pc:docMk/>
            <pc:sldMk cId="2477712422" sldId="258"/>
            <ac:spMk id="11" creationId="{C0D22627-05E0-558D-7DB0-BC4277666B4C}"/>
          </ac:spMkLst>
        </pc:spChg>
        <pc:picChg chg="mod">
          <ac:chgData name="Алексей Кузнецов" userId="82f6645412fd7ee1" providerId="LiveId" clId="{AB3C7296-4A17-40FF-BFF0-43D37D5D8D8F}" dt="2023-05-17T07:01:40.630" v="4" actId="1076"/>
          <ac:picMkLst>
            <pc:docMk/>
            <pc:sldMk cId="2477712422" sldId="258"/>
            <ac:picMk id="6" creationId="{C9A848E8-BCD7-8934-81A5-378A20F243E0}"/>
          </ac:picMkLst>
        </pc:picChg>
        <pc:picChg chg="add mod">
          <ac:chgData name="Алексей Кузнецов" userId="82f6645412fd7ee1" providerId="LiveId" clId="{AB3C7296-4A17-40FF-BFF0-43D37D5D8D8F}" dt="2023-05-18T18:29:17.978" v="258" actId="14100"/>
          <ac:picMkLst>
            <pc:docMk/>
            <pc:sldMk cId="2477712422" sldId="258"/>
            <ac:picMk id="1026" creationId="{90A0F128-81C0-D8EE-2766-2335AFAE7F77}"/>
          </ac:picMkLst>
        </pc:picChg>
      </pc:sldChg>
      <pc:sldChg chg="addSp delSp modSp add mod ord">
        <pc:chgData name="Алексей Кузнецов" userId="82f6645412fd7ee1" providerId="LiveId" clId="{AB3C7296-4A17-40FF-BFF0-43D37D5D8D8F}" dt="2023-05-18T19:53:14.511" v="277" actId="14100"/>
        <pc:sldMkLst>
          <pc:docMk/>
          <pc:sldMk cId="2031119031" sldId="259"/>
        </pc:sldMkLst>
        <pc:spChg chg="add del">
          <ac:chgData name="Алексей Кузнецов" userId="82f6645412fd7ee1" providerId="LiveId" clId="{AB3C7296-4A17-40FF-BFF0-43D37D5D8D8F}" dt="2023-05-18T18:13:41.206" v="173" actId="22"/>
          <ac:spMkLst>
            <pc:docMk/>
            <pc:sldMk cId="2031119031" sldId="259"/>
            <ac:spMk id="3" creationId="{714EA41E-E0B0-3508-6422-04BCAA347424}"/>
          </ac:spMkLst>
        </pc:spChg>
        <pc:spChg chg="mod">
          <ac:chgData name="Алексей Кузнецов" userId="82f6645412fd7ee1" providerId="LiveId" clId="{AB3C7296-4A17-40FF-BFF0-43D37D5D8D8F}" dt="2023-05-18T18:08:05.728" v="148" actId="14100"/>
          <ac:spMkLst>
            <pc:docMk/>
            <pc:sldMk cId="2031119031" sldId="259"/>
            <ac:spMk id="7" creationId="{E98C6B61-7E26-DB28-A82B-3E7210D94710}"/>
          </ac:spMkLst>
        </pc:spChg>
        <pc:spChg chg="mod ord">
          <ac:chgData name="Алексей Кузнецов" userId="82f6645412fd7ee1" providerId="LiveId" clId="{AB3C7296-4A17-40FF-BFF0-43D37D5D8D8F}" dt="2023-05-18T18:22:27.547" v="243" actId="14100"/>
          <ac:spMkLst>
            <pc:docMk/>
            <pc:sldMk cId="2031119031" sldId="259"/>
            <ac:spMk id="8" creationId="{21B770D0-623F-C2F4-4CFF-3995C70729FA}"/>
          </ac:spMkLst>
        </pc:spChg>
        <pc:spChg chg="mod">
          <ac:chgData name="Алексей Кузнецов" userId="82f6645412fd7ee1" providerId="LiveId" clId="{AB3C7296-4A17-40FF-BFF0-43D37D5D8D8F}" dt="2023-05-18T18:22:18.013" v="240" actId="14100"/>
          <ac:spMkLst>
            <pc:docMk/>
            <pc:sldMk cId="2031119031" sldId="259"/>
            <ac:spMk id="9" creationId="{469DA394-5494-CFE8-C32F-41A043AD660F}"/>
          </ac:spMkLst>
        </pc:spChg>
        <pc:spChg chg="mod">
          <ac:chgData name="Алексей Кузнецов" userId="82f6645412fd7ee1" providerId="LiveId" clId="{AB3C7296-4A17-40FF-BFF0-43D37D5D8D8F}" dt="2023-05-18T18:22:55.721" v="248" actId="1035"/>
          <ac:spMkLst>
            <pc:docMk/>
            <pc:sldMk cId="2031119031" sldId="259"/>
            <ac:spMk id="10" creationId="{163F40D4-B4EE-DA97-3113-ADE064F4FF56}"/>
          </ac:spMkLst>
        </pc:spChg>
        <pc:spChg chg="add mod ord">
          <ac:chgData name="Алексей Кузнецов" userId="82f6645412fd7ee1" providerId="LiveId" clId="{AB3C7296-4A17-40FF-BFF0-43D37D5D8D8F}" dt="2023-05-18T18:22:44.639" v="246" actId="14100"/>
          <ac:spMkLst>
            <pc:docMk/>
            <pc:sldMk cId="2031119031" sldId="259"/>
            <ac:spMk id="11" creationId="{5ACE1A58-BDB1-4082-8951-84738F20B954}"/>
          </ac:spMkLst>
        </pc:spChg>
        <pc:spChg chg="add mod ord">
          <ac:chgData name="Алексей Кузнецов" userId="82f6645412fd7ee1" providerId="LiveId" clId="{AB3C7296-4A17-40FF-BFF0-43D37D5D8D8F}" dt="2023-05-18T19:53:14.511" v="277" actId="14100"/>
          <ac:spMkLst>
            <pc:docMk/>
            <pc:sldMk cId="2031119031" sldId="259"/>
            <ac:spMk id="12" creationId="{FDE6A12B-1EF9-D314-B29C-79A193D3AD98}"/>
          </ac:spMkLst>
        </pc:spChg>
        <pc:spChg chg="add mod">
          <ac:chgData name="Алексей Кузнецов" userId="82f6645412fd7ee1" providerId="LiveId" clId="{AB3C7296-4A17-40FF-BFF0-43D37D5D8D8F}" dt="2023-05-18T18:18:44.649" v="231" actId="1076"/>
          <ac:spMkLst>
            <pc:docMk/>
            <pc:sldMk cId="2031119031" sldId="259"/>
            <ac:spMk id="13" creationId="{0D452E17-8DF6-8C33-3645-F70DBBCD2123}"/>
          </ac:spMkLst>
        </pc:spChg>
        <pc:spChg chg="add mod ord">
          <ac:chgData name="Алексей Кузнецов" userId="82f6645412fd7ee1" providerId="LiveId" clId="{AB3C7296-4A17-40FF-BFF0-43D37D5D8D8F}" dt="2023-05-18T18:22:07.686" v="238" actId="171"/>
          <ac:spMkLst>
            <pc:docMk/>
            <pc:sldMk cId="2031119031" sldId="259"/>
            <ac:spMk id="14" creationId="{8E7C574F-C018-3DCC-76C2-B926964FCA9F}"/>
          </ac:spMkLst>
        </pc:spChg>
        <pc:spChg chg="add del">
          <ac:chgData name="Алексей Кузнецов" userId="82f6645412fd7ee1" providerId="LiveId" clId="{AB3C7296-4A17-40FF-BFF0-43D37D5D8D8F}" dt="2023-05-18T18:21:46.164" v="233" actId="22"/>
          <ac:spMkLst>
            <pc:docMk/>
            <pc:sldMk cId="2031119031" sldId="259"/>
            <ac:spMk id="16" creationId="{13473745-B940-0EB3-049F-9B8DE8ABD606}"/>
          </ac:spMkLst>
        </pc:spChg>
        <pc:spChg chg="add mod">
          <ac:chgData name="Алексей Кузнецов" userId="82f6645412fd7ee1" providerId="LiveId" clId="{AB3C7296-4A17-40FF-BFF0-43D37D5D8D8F}" dt="2023-05-18T18:23:01.860" v="250" actId="14100"/>
          <ac:spMkLst>
            <pc:docMk/>
            <pc:sldMk cId="2031119031" sldId="259"/>
            <ac:spMk id="18" creationId="{695760CF-39DA-741A-8AD4-AD7167814433}"/>
          </ac:spMkLst>
        </pc:spChg>
        <pc:picChg chg="mod">
          <ac:chgData name="Алексей Кузнецов" userId="82f6645412fd7ee1" providerId="LiveId" clId="{AB3C7296-4A17-40FF-BFF0-43D37D5D8D8F}" dt="2023-05-18T18:22:15.092" v="239" actId="14100"/>
          <ac:picMkLst>
            <pc:docMk/>
            <pc:sldMk cId="2031119031" sldId="259"/>
            <ac:picMk id="1026" creationId="{90A0F128-81C0-D8EE-2766-2335AFAE7F77}"/>
          </ac:picMkLst>
        </pc:picChg>
      </pc:sldChg>
      <pc:sldChg chg="addSp delSp modSp add mod">
        <pc:chgData name="Алексей Кузнецов" userId="82f6645412fd7ee1" providerId="LiveId" clId="{AB3C7296-4A17-40FF-BFF0-43D37D5D8D8F}" dt="2023-05-20T16:44:15.832" v="664" actId="1076"/>
        <pc:sldMkLst>
          <pc:docMk/>
          <pc:sldMk cId="1087595397" sldId="260"/>
        </pc:sldMkLst>
        <pc:spChg chg="add mod">
          <ac:chgData name="Алексей Кузнецов" userId="82f6645412fd7ee1" providerId="LiveId" clId="{AB3C7296-4A17-40FF-BFF0-43D37D5D8D8F}" dt="2023-05-20T16:38:38.596" v="602" actId="1038"/>
          <ac:spMkLst>
            <pc:docMk/>
            <pc:sldMk cId="1087595397" sldId="260"/>
            <ac:spMk id="3" creationId="{638846C3-9809-016C-D074-E69B63AF8A99}"/>
          </ac:spMkLst>
        </pc:spChg>
        <pc:spChg chg="add mod">
          <ac:chgData name="Алексей Кузнецов" userId="82f6645412fd7ee1" providerId="LiveId" clId="{AB3C7296-4A17-40FF-BFF0-43D37D5D8D8F}" dt="2023-05-20T16:39:13.660" v="609" actId="1037"/>
          <ac:spMkLst>
            <pc:docMk/>
            <pc:sldMk cId="1087595397" sldId="260"/>
            <ac:spMk id="5" creationId="{E1F9501C-B9A9-94D0-FD46-8B7B0B86F7E6}"/>
          </ac:spMkLst>
        </pc:spChg>
        <pc:spChg chg="mod">
          <ac:chgData name="Алексей Кузнецов" userId="82f6645412fd7ee1" providerId="LiveId" clId="{AB3C7296-4A17-40FF-BFF0-43D37D5D8D8F}" dt="2023-05-20T16:40:11.109" v="613" actId="1076"/>
          <ac:spMkLst>
            <pc:docMk/>
            <pc:sldMk cId="1087595397" sldId="260"/>
            <ac:spMk id="7" creationId="{E98C6B61-7E26-DB28-A82B-3E7210D94710}"/>
          </ac:spMkLst>
        </pc:spChg>
        <pc:spChg chg="mod">
          <ac:chgData name="Алексей Кузнецов" userId="82f6645412fd7ee1" providerId="LiveId" clId="{AB3C7296-4A17-40FF-BFF0-43D37D5D8D8F}" dt="2023-05-20T15:33:17.817" v="402" actId="14100"/>
          <ac:spMkLst>
            <pc:docMk/>
            <pc:sldMk cId="1087595397" sldId="260"/>
            <ac:spMk id="8" creationId="{21B770D0-623F-C2F4-4CFF-3995C70729FA}"/>
          </ac:spMkLst>
        </pc:spChg>
        <pc:spChg chg="mod">
          <ac:chgData name="Алексей Кузнецов" userId="82f6645412fd7ee1" providerId="LiveId" clId="{AB3C7296-4A17-40FF-BFF0-43D37D5D8D8F}" dt="2023-05-20T15:35:12.348" v="411" actId="1036"/>
          <ac:spMkLst>
            <pc:docMk/>
            <pc:sldMk cId="1087595397" sldId="260"/>
            <ac:spMk id="9" creationId="{469DA394-5494-CFE8-C32F-41A043AD660F}"/>
          </ac:spMkLst>
        </pc:spChg>
        <pc:spChg chg="mod">
          <ac:chgData name="Алексей Кузнецов" userId="82f6645412fd7ee1" providerId="LiveId" clId="{AB3C7296-4A17-40FF-BFF0-43D37D5D8D8F}" dt="2023-05-20T15:35:00.972" v="406" actId="1035"/>
          <ac:spMkLst>
            <pc:docMk/>
            <pc:sldMk cId="1087595397" sldId="260"/>
            <ac:spMk id="10" creationId="{163F40D4-B4EE-DA97-3113-ADE064F4FF56}"/>
          </ac:spMkLst>
        </pc:spChg>
        <pc:spChg chg="del mod">
          <ac:chgData name="Алексей Кузнецов" userId="82f6645412fd7ee1" providerId="LiveId" clId="{AB3C7296-4A17-40FF-BFF0-43D37D5D8D8F}" dt="2023-05-20T15:31:02.559" v="366" actId="478"/>
          <ac:spMkLst>
            <pc:docMk/>
            <pc:sldMk cId="1087595397" sldId="260"/>
            <ac:spMk id="11" creationId="{C0D22627-05E0-558D-7DB0-BC4277666B4C}"/>
          </ac:spMkLst>
        </pc:spChg>
        <pc:spChg chg="add mod ord">
          <ac:chgData name="Алексей Кузнецов" userId="82f6645412fd7ee1" providerId="LiveId" clId="{AB3C7296-4A17-40FF-BFF0-43D37D5D8D8F}" dt="2023-05-20T16:41:04.963" v="624" actId="1076"/>
          <ac:spMkLst>
            <pc:docMk/>
            <pc:sldMk cId="1087595397" sldId="260"/>
            <ac:spMk id="12" creationId="{59B7935E-A1F4-31FE-98D2-EBD33A695568}"/>
          </ac:spMkLst>
        </pc:spChg>
        <pc:spChg chg="add mod ord">
          <ac:chgData name="Алексей Кузнецов" userId="82f6645412fd7ee1" providerId="LiveId" clId="{AB3C7296-4A17-40FF-BFF0-43D37D5D8D8F}" dt="2023-05-20T16:43:33.948" v="653" actId="1076"/>
          <ac:spMkLst>
            <pc:docMk/>
            <pc:sldMk cId="1087595397" sldId="260"/>
            <ac:spMk id="13" creationId="{0CBF4534-6876-D7D4-5883-4293D19001D8}"/>
          </ac:spMkLst>
        </pc:spChg>
        <pc:spChg chg="add mod">
          <ac:chgData name="Алексей Кузнецов" userId="82f6645412fd7ee1" providerId="LiveId" clId="{AB3C7296-4A17-40FF-BFF0-43D37D5D8D8F}" dt="2023-05-20T16:43:37.907" v="655" actId="1076"/>
          <ac:spMkLst>
            <pc:docMk/>
            <pc:sldMk cId="1087595397" sldId="260"/>
            <ac:spMk id="14" creationId="{8BEA48EC-5DB9-5E55-2043-02F96A79AB35}"/>
          </ac:spMkLst>
        </pc:spChg>
        <pc:spChg chg="add mod">
          <ac:chgData name="Алексей Кузнецов" userId="82f6645412fd7ee1" providerId="LiveId" clId="{AB3C7296-4A17-40FF-BFF0-43D37D5D8D8F}" dt="2023-05-20T16:43:45.290" v="657" actId="1076"/>
          <ac:spMkLst>
            <pc:docMk/>
            <pc:sldMk cId="1087595397" sldId="260"/>
            <ac:spMk id="15" creationId="{9A21185F-97AA-F4A2-C4A4-0BFCC515DC28}"/>
          </ac:spMkLst>
        </pc:spChg>
        <pc:spChg chg="add mod">
          <ac:chgData name="Алексей Кузнецов" userId="82f6645412fd7ee1" providerId="LiveId" clId="{AB3C7296-4A17-40FF-BFF0-43D37D5D8D8F}" dt="2023-05-20T16:43:55.036" v="661" actId="1076"/>
          <ac:spMkLst>
            <pc:docMk/>
            <pc:sldMk cId="1087595397" sldId="260"/>
            <ac:spMk id="16" creationId="{9297DEFD-F472-04CC-FAD0-4D3420E1515A}"/>
          </ac:spMkLst>
        </pc:spChg>
        <pc:spChg chg="add mod">
          <ac:chgData name="Алексей Кузнецов" userId="82f6645412fd7ee1" providerId="LiveId" clId="{AB3C7296-4A17-40FF-BFF0-43D37D5D8D8F}" dt="2023-05-20T16:44:15.832" v="664" actId="1076"/>
          <ac:spMkLst>
            <pc:docMk/>
            <pc:sldMk cId="1087595397" sldId="260"/>
            <ac:spMk id="17" creationId="{ACCAD48F-0355-0E4A-427D-89B05735C13C}"/>
          </ac:spMkLst>
        </pc:spChg>
        <pc:picChg chg="add del">
          <ac:chgData name="Алексей Кузнецов" userId="82f6645412fd7ee1" providerId="LiveId" clId="{AB3C7296-4A17-40FF-BFF0-43D37D5D8D8F}" dt="2023-05-20T15:22:07.127" v="285"/>
          <ac:picMkLst>
            <pc:docMk/>
            <pc:sldMk cId="1087595397" sldId="260"/>
            <ac:picMk id="2" creationId="{FC039917-C0CC-D88B-3F16-0701A95F9DC8}"/>
          </ac:picMkLst>
        </pc:picChg>
        <pc:picChg chg="mod ord">
          <ac:chgData name="Алексей Кузнецов" userId="82f6645412fd7ee1" providerId="LiveId" clId="{AB3C7296-4A17-40FF-BFF0-43D37D5D8D8F}" dt="2023-05-20T16:42:50.818" v="644" actId="170"/>
          <ac:picMkLst>
            <pc:docMk/>
            <pc:sldMk cId="1087595397" sldId="260"/>
            <ac:picMk id="1026" creationId="{90A0F128-81C0-D8EE-2766-2335AFAE7F77}"/>
          </ac:picMkLst>
        </pc:picChg>
        <pc:picChg chg="add mod ord">
          <ac:chgData name="Алексей Кузнецов" userId="82f6645412fd7ee1" providerId="LiveId" clId="{AB3C7296-4A17-40FF-BFF0-43D37D5D8D8F}" dt="2023-05-20T16:42:58.815" v="646" actId="170"/>
          <ac:picMkLst>
            <pc:docMk/>
            <pc:sldMk cId="1087595397" sldId="260"/>
            <ac:picMk id="1028" creationId="{E25653B6-04FA-DADD-0E27-6F31F5EB504D}"/>
          </ac:picMkLst>
        </pc:picChg>
      </pc:sldChg>
      <pc:sldChg chg="addSp delSp modSp add mod ord">
        <pc:chgData name="Алексей Кузнецов" userId="82f6645412fd7ee1" providerId="LiveId" clId="{AB3C7296-4A17-40FF-BFF0-43D37D5D8D8F}" dt="2023-05-20T16:55:59.126" v="674" actId="1076"/>
        <pc:sldMkLst>
          <pc:docMk/>
          <pc:sldMk cId="372722097" sldId="261"/>
        </pc:sldMkLst>
        <pc:spChg chg="add del">
          <ac:chgData name="Алексей Кузнецов" userId="82f6645412fd7ee1" providerId="LiveId" clId="{AB3C7296-4A17-40FF-BFF0-43D37D5D8D8F}" dt="2023-05-20T16:04:36.389" v="448" actId="22"/>
          <ac:spMkLst>
            <pc:docMk/>
            <pc:sldMk cId="372722097" sldId="261"/>
            <ac:spMk id="3" creationId="{E387B187-AA84-183C-4C98-39449717340A}"/>
          </ac:spMkLst>
        </pc:spChg>
        <pc:spChg chg="mod">
          <ac:chgData name="Алексей Кузнецов" userId="82f6645412fd7ee1" providerId="LiveId" clId="{AB3C7296-4A17-40FF-BFF0-43D37D5D8D8F}" dt="2023-05-20T16:55:39.900" v="671" actId="14100"/>
          <ac:spMkLst>
            <pc:docMk/>
            <pc:sldMk cId="372722097" sldId="261"/>
            <ac:spMk id="7" creationId="{E98C6B61-7E26-DB28-A82B-3E7210D94710}"/>
          </ac:spMkLst>
        </pc:spChg>
        <pc:spChg chg="mod">
          <ac:chgData name="Алексей Кузнецов" userId="82f6645412fd7ee1" providerId="LiveId" clId="{AB3C7296-4A17-40FF-BFF0-43D37D5D8D8F}" dt="2023-05-20T16:02:17.043" v="441" actId="1076"/>
          <ac:spMkLst>
            <pc:docMk/>
            <pc:sldMk cId="372722097" sldId="261"/>
            <ac:spMk id="8" creationId="{21B770D0-623F-C2F4-4CFF-3995C70729FA}"/>
          </ac:spMkLst>
        </pc:spChg>
        <pc:spChg chg="mod">
          <ac:chgData name="Алексей Кузнецов" userId="82f6645412fd7ee1" providerId="LiveId" clId="{AB3C7296-4A17-40FF-BFF0-43D37D5D8D8F}" dt="2023-05-20T16:02:24.278" v="442" actId="1076"/>
          <ac:spMkLst>
            <pc:docMk/>
            <pc:sldMk cId="372722097" sldId="261"/>
            <ac:spMk id="10" creationId="{163F40D4-B4EE-DA97-3113-ADE064F4FF56}"/>
          </ac:spMkLst>
        </pc:spChg>
        <pc:spChg chg="mod">
          <ac:chgData name="Алексей Кузнецов" userId="82f6645412fd7ee1" providerId="LiveId" clId="{AB3C7296-4A17-40FF-BFF0-43D37D5D8D8F}" dt="2023-05-20T16:02:33.512" v="444" actId="14100"/>
          <ac:spMkLst>
            <pc:docMk/>
            <pc:sldMk cId="372722097" sldId="261"/>
            <ac:spMk id="11" creationId="{5ACE1A58-BDB1-4082-8951-84738F20B954}"/>
          </ac:spMkLst>
        </pc:spChg>
        <pc:spChg chg="mod">
          <ac:chgData name="Алексей Кузнецов" userId="82f6645412fd7ee1" providerId="LiveId" clId="{AB3C7296-4A17-40FF-BFF0-43D37D5D8D8F}" dt="2023-05-20T16:02:41.133" v="446" actId="14100"/>
          <ac:spMkLst>
            <pc:docMk/>
            <pc:sldMk cId="372722097" sldId="261"/>
            <ac:spMk id="12" creationId="{FDE6A12B-1EF9-D314-B29C-79A193D3AD98}"/>
          </ac:spMkLst>
        </pc:spChg>
        <pc:spChg chg="mod">
          <ac:chgData name="Алексей Кузнецов" userId="82f6645412fd7ee1" providerId="LiveId" clId="{AB3C7296-4A17-40FF-BFF0-43D37D5D8D8F}" dt="2023-05-20T16:55:48.558" v="672" actId="1076"/>
          <ac:spMkLst>
            <pc:docMk/>
            <pc:sldMk cId="372722097" sldId="261"/>
            <ac:spMk id="13" creationId="{0D452E17-8DF6-8C33-3645-F70DBBCD2123}"/>
          </ac:spMkLst>
        </pc:spChg>
        <pc:spChg chg="add mod">
          <ac:chgData name="Алексей Кузнецов" userId="82f6645412fd7ee1" providerId="LiveId" clId="{AB3C7296-4A17-40FF-BFF0-43D37D5D8D8F}" dt="2023-05-20T16:55:59.126" v="674" actId="1076"/>
          <ac:spMkLst>
            <pc:docMk/>
            <pc:sldMk cId="372722097" sldId="261"/>
            <ac:spMk id="15" creationId="{70FAFB8D-98A9-D00A-C3D3-E98509217F6C}"/>
          </ac:spMkLst>
        </pc:spChg>
        <pc:spChg chg="del mod">
          <ac:chgData name="Алексей Кузнецов" userId="82f6645412fd7ee1" providerId="LiveId" clId="{AB3C7296-4A17-40FF-BFF0-43D37D5D8D8F}" dt="2023-05-20T16:01:59.156" v="436" actId="478"/>
          <ac:spMkLst>
            <pc:docMk/>
            <pc:sldMk cId="372722097" sldId="261"/>
            <ac:spMk id="18" creationId="{695760CF-39DA-741A-8AD4-AD7167814433}"/>
          </ac:spMkLst>
        </pc:spChg>
        <pc:picChg chg="mod">
          <ac:chgData name="Алексей Кузнецов" userId="82f6645412fd7ee1" providerId="LiveId" clId="{AB3C7296-4A17-40FF-BFF0-43D37D5D8D8F}" dt="2023-05-20T16:55:56.124" v="673" actId="1076"/>
          <ac:picMkLst>
            <pc:docMk/>
            <pc:sldMk cId="372722097" sldId="261"/>
            <ac:picMk id="1026" creationId="{90A0F128-81C0-D8EE-2766-2335AFAE7F77}"/>
          </ac:picMkLst>
        </pc:picChg>
      </pc:sldChg>
      <pc:sldChg chg="addSp delSp modSp add mod">
        <pc:chgData name="Алексей Кузнецов" userId="82f6645412fd7ee1" providerId="LiveId" clId="{AB3C7296-4A17-40FF-BFF0-43D37D5D8D8F}" dt="2023-05-20T16:28:35.141" v="529" actId="14100"/>
        <pc:sldMkLst>
          <pc:docMk/>
          <pc:sldMk cId="182603587" sldId="262"/>
        </pc:sldMkLst>
        <pc:spChg chg="add mod">
          <ac:chgData name="Алексей Кузнецов" userId="82f6645412fd7ee1" providerId="LiveId" clId="{AB3C7296-4A17-40FF-BFF0-43D37D5D8D8F}" dt="2023-05-20T16:22:46.093" v="528" actId="1076"/>
          <ac:spMkLst>
            <pc:docMk/>
            <pc:sldMk cId="182603587" sldId="262"/>
            <ac:spMk id="5" creationId="{A54DCF25-4490-70BB-09AE-E1BBE83454C2}"/>
          </ac:spMkLst>
        </pc:spChg>
        <pc:spChg chg="del mod">
          <ac:chgData name="Алексей Кузнецов" userId="82f6645412fd7ee1" providerId="LiveId" clId="{AB3C7296-4A17-40FF-BFF0-43D37D5D8D8F}" dt="2023-05-20T16:17:59.660" v="511" actId="478"/>
          <ac:spMkLst>
            <pc:docMk/>
            <pc:sldMk cId="182603587" sldId="262"/>
            <ac:spMk id="7" creationId="{E98C6B61-7E26-DB28-A82B-3E7210D94710}"/>
          </ac:spMkLst>
        </pc:spChg>
        <pc:spChg chg="mod">
          <ac:chgData name="Алексей Кузнецов" userId="82f6645412fd7ee1" providerId="LiveId" clId="{AB3C7296-4A17-40FF-BFF0-43D37D5D8D8F}" dt="2023-05-20T16:22:12.953" v="524" actId="1076"/>
          <ac:spMkLst>
            <pc:docMk/>
            <pc:sldMk cId="182603587" sldId="262"/>
            <ac:spMk id="8" creationId="{21B770D0-623F-C2F4-4CFF-3995C70729FA}"/>
          </ac:spMkLst>
        </pc:spChg>
        <pc:spChg chg="mod">
          <ac:chgData name="Алексей Кузнецов" userId="82f6645412fd7ee1" providerId="LiveId" clId="{AB3C7296-4A17-40FF-BFF0-43D37D5D8D8F}" dt="2023-05-20T16:22:12.953" v="524" actId="1076"/>
          <ac:spMkLst>
            <pc:docMk/>
            <pc:sldMk cId="182603587" sldId="262"/>
            <ac:spMk id="9" creationId="{469DA394-5494-CFE8-C32F-41A043AD660F}"/>
          </ac:spMkLst>
        </pc:spChg>
        <pc:spChg chg="mod">
          <ac:chgData name="Алексей Кузнецов" userId="82f6645412fd7ee1" providerId="LiveId" clId="{AB3C7296-4A17-40FF-BFF0-43D37D5D8D8F}" dt="2023-05-20T16:22:12.953" v="524" actId="1076"/>
          <ac:spMkLst>
            <pc:docMk/>
            <pc:sldMk cId="182603587" sldId="262"/>
            <ac:spMk id="10" creationId="{163F40D4-B4EE-DA97-3113-ADE064F4FF56}"/>
          </ac:spMkLst>
        </pc:spChg>
        <pc:spChg chg="mod">
          <ac:chgData name="Алексей Кузнецов" userId="82f6645412fd7ee1" providerId="LiveId" clId="{AB3C7296-4A17-40FF-BFF0-43D37D5D8D8F}" dt="2023-05-20T16:21:49.825" v="517" actId="21"/>
          <ac:spMkLst>
            <pc:docMk/>
            <pc:sldMk cId="182603587" sldId="262"/>
            <ac:spMk id="11" creationId="{C0D22627-05E0-558D-7DB0-BC4277666B4C}"/>
          </ac:spMkLst>
        </pc:spChg>
        <pc:graphicFrameChg chg="add del mod">
          <ac:chgData name="Алексей Кузнецов" userId="82f6645412fd7ee1" providerId="LiveId" clId="{AB3C7296-4A17-40FF-BFF0-43D37D5D8D8F}" dt="2023-05-20T16:17:15.461" v="488"/>
          <ac:graphicFrameMkLst>
            <pc:docMk/>
            <pc:sldMk cId="182603587" sldId="262"/>
            <ac:graphicFrameMk id="2" creationId="{35866AA1-7BE2-4B46-D846-17CED472B5FC}"/>
          </ac:graphicFrameMkLst>
        </pc:graphicFrameChg>
        <pc:picChg chg="mod">
          <ac:chgData name="Алексей Кузнецов" userId="82f6645412fd7ee1" providerId="LiveId" clId="{AB3C7296-4A17-40FF-BFF0-43D37D5D8D8F}" dt="2023-05-20T16:28:35.141" v="529" actId="14100"/>
          <ac:picMkLst>
            <pc:docMk/>
            <pc:sldMk cId="182603587" sldId="262"/>
            <ac:picMk id="1026" creationId="{90A0F128-81C0-D8EE-2766-2335AFAE7F77}"/>
          </ac:picMkLst>
        </pc:picChg>
      </pc:sldChg>
      <pc:sldChg chg="modSp add mod">
        <pc:chgData name="Алексей Кузнецов" userId="82f6645412fd7ee1" providerId="LiveId" clId="{AB3C7296-4A17-40FF-BFF0-43D37D5D8D8F}" dt="2023-05-20T16:37:29.212" v="596" actId="1038"/>
        <pc:sldMkLst>
          <pc:docMk/>
          <pc:sldMk cId="226724153" sldId="263"/>
        </pc:sldMkLst>
        <pc:spChg chg="mod">
          <ac:chgData name="Алексей Кузнецов" userId="82f6645412fd7ee1" providerId="LiveId" clId="{AB3C7296-4A17-40FF-BFF0-43D37D5D8D8F}" dt="2023-05-20T16:37:04.238" v="589" actId="1076"/>
          <ac:spMkLst>
            <pc:docMk/>
            <pc:sldMk cId="226724153" sldId="263"/>
            <ac:spMk id="5" creationId="{A54DCF25-4490-70BB-09AE-E1BBE83454C2}"/>
          </ac:spMkLst>
        </pc:spChg>
        <pc:spChg chg="mod">
          <ac:chgData name="Алексей Кузнецов" userId="82f6645412fd7ee1" providerId="LiveId" clId="{AB3C7296-4A17-40FF-BFF0-43D37D5D8D8F}" dt="2023-05-20T16:37:01.917" v="588" actId="14100"/>
          <ac:spMkLst>
            <pc:docMk/>
            <pc:sldMk cId="226724153" sldId="263"/>
            <ac:spMk id="8" creationId="{21B770D0-623F-C2F4-4CFF-3995C70729FA}"/>
          </ac:spMkLst>
        </pc:spChg>
        <pc:spChg chg="mod">
          <ac:chgData name="Алексей Кузнецов" userId="82f6645412fd7ee1" providerId="LiveId" clId="{AB3C7296-4A17-40FF-BFF0-43D37D5D8D8F}" dt="2023-05-20T16:37:14.454" v="592" actId="1076"/>
          <ac:spMkLst>
            <pc:docMk/>
            <pc:sldMk cId="226724153" sldId="263"/>
            <ac:spMk id="9" creationId="{469DA394-5494-CFE8-C32F-41A043AD660F}"/>
          </ac:spMkLst>
        </pc:spChg>
        <pc:spChg chg="mod">
          <ac:chgData name="Алексей Кузнецов" userId="82f6645412fd7ee1" providerId="LiveId" clId="{AB3C7296-4A17-40FF-BFF0-43D37D5D8D8F}" dt="2023-05-20T16:37:29.212" v="596" actId="1038"/>
          <ac:spMkLst>
            <pc:docMk/>
            <pc:sldMk cId="226724153" sldId="263"/>
            <ac:spMk id="10" creationId="{163F40D4-B4EE-DA97-3113-ADE064F4FF56}"/>
          </ac:spMkLst>
        </pc:spChg>
        <pc:spChg chg="mod">
          <ac:chgData name="Алексей Кузнецов" userId="82f6645412fd7ee1" providerId="LiveId" clId="{AB3C7296-4A17-40FF-BFF0-43D37D5D8D8F}" dt="2023-05-20T16:37:12.043" v="591" actId="1076"/>
          <ac:spMkLst>
            <pc:docMk/>
            <pc:sldMk cId="226724153" sldId="263"/>
            <ac:spMk id="11" creationId="{C0D22627-05E0-558D-7DB0-BC4277666B4C}"/>
          </ac:spMkLst>
        </pc:spChg>
        <pc:picChg chg="mod">
          <ac:chgData name="Алексей Кузнецов" userId="82f6645412fd7ee1" providerId="LiveId" clId="{AB3C7296-4A17-40FF-BFF0-43D37D5D8D8F}" dt="2023-05-20T16:37:07.457" v="590" actId="14100"/>
          <ac:picMkLst>
            <pc:docMk/>
            <pc:sldMk cId="226724153" sldId="263"/>
            <ac:picMk id="1026" creationId="{90A0F128-81C0-D8EE-2766-2335AFAE7F77}"/>
          </ac:picMkLst>
        </pc:picChg>
      </pc:sldChg>
      <pc:sldChg chg="modSp add mod ord">
        <pc:chgData name="Алексей Кузнецов" userId="82f6645412fd7ee1" providerId="LiveId" clId="{AB3C7296-4A17-40FF-BFF0-43D37D5D8D8F}" dt="2023-05-20T17:03:26.284" v="727" actId="20577"/>
        <pc:sldMkLst>
          <pc:docMk/>
          <pc:sldMk cId="2225919148" sldId="264"/>
        </pc:sldMkLst>
        <pc:spChg chg="mod">
          <ac:chgData name="Алексей Кузнецов" userId="82f6645412fd7ee1" providerId="LiveId" clId="{AB3C7296-4A17-40FF-BFF0-43D37D5D8D8F}" dt="2023-05-20T17:01:08.246" v="695" actId="1076"/>
          <ac:spMkLst>
            <pc:docMk/>
            <pc:sldMk cId="2225919148" sldId="264"/>
            <ac:spMk id="5" creationId="{A54DCF25-4490-70BB-09AE-E1BBE83454C2}"/>
          </ac:spMkLst>
        </pc:spChg>
        <pc:spChg chg="mod">
          <ac:chgData name="Алексей Кузнецов" userId="82f6645412fd7ee1" providerId="LiveId" clId="{AB3C7296-4A17-40FF-BFF0-43D37D5D8D8F}" dt="2023-05-20T17:00:41.459" v="691" actId="1076"/>
          <ac:spMkLst>
            <pc:docMk/>
            <pc:sldMk cId="2225919148" sldId="264"/>
            <ac:spMk id="8" creationId="{21B770D0-623F-C2F4-4CFF-3995C70729FA}"/>
          </ac:spMkLst>
        </pc:spChg>
        <pc:spChg chg="mod">
          <ac:chgData name="Алексей Кузнецов" userId="82f6645412fd7ee1" providerId="LiveId" clId="{AB3C7296-4A17-40FF-BFF0-43D37D5D8D8F}" dt="2023-05-20T17:01:14.916" v="696" actId="1035"/>
          <ac:spMkLst>
            <pc:docMk/>
            <pc:sldMk cId="2225919148" sldId="264"/>
            <ac:spMk id="9" creationId="{469DA394-5494-CFE8-C32F-41A043AD660F}"/>
          </ac:spMkLst>
        </pc:spChg>
        <pc:spChg chg="mod">
          <ac:chgData name="Алексей Кузнецов" userId="82f6645412fd7ee1" providerId="LiveId" clId="{AB3C7296-4A17-40FF-BFF0-43D37D5D8D8F}" dt="2023-05-20T17:00:47.037" v="692" actId="1076"/>
          <ac:spMkLst>
            <pc:docMk/>
            <pc:sldMk cId="2225919148" sldId="264"/>
            <ac:spMk id="10" creationId="{163F40D4-B4EE-DA97-3113-ADE064F4FF56}"/>
          </ac:spMkLst>
        </pc:spChg>
        <pc:spChg chg="mod">
          <ac:chgData name="Алексей Кузнецов" userId="82f6645412fd7ee1" providerId="LiveId" clId="{AB3C7296-4A17-40FF-BFF0-43D37D5D8D8F}" dt="2023-05-20T17:03:26.284" v="727" actId="20577"/>
          <ac:spMkLst>
            <pc:docMk/>
            <pc:sldMk cId="2225919148" sldId="264"/>
            <ac:spMk id="11" creationId="{C0D22627-05E0-558D-7DB0-BC4277666B4C}"/>
          </ac:spMkLst>
        </pc:spChg>
        <pc:picChg chg="mod">
          <ac:chgData name="Алексей Кузнецов" userId="82f6645412fd7ee1" providerId="LiveId" clId="{AB3C7296-4A17-40FF-BFF0-43D37D5D8D8F}" dt="2023-05-20T16:54:43.100" v="670" actId="14100"/>
          <ac:picMkLst>
            <pc:docMk/>
            <pc:sldMk cId="2225919148" sldId="264"/>
            <ac:picMk id="1026" creationId="{90A0F128-81C0-D8EE-2766-2335AFAE7F7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F6D9BB-ED19-A93F-8CD3-7CFD8B4AC4F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4D8AF93F-B1B3-0DE2-6A07-B7FBFDEDEE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FB23029-42A0-387B-B852-7AB0FD60A61A}"/>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5" name="Нижний колонтитул 4">
            <a:extLst>
              <a:ext uri="{FF2B5EF4-FFF2-40B4-BE49-F238E27FC236}">
                <a16:creationId xmlns:a16="http://schemas.microsoft.com/office/drawing/2014/main" id="{785BC2A8-C808-D967-599E-861BE6A5FA8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E6E0E9F-ABD7-5F1E-90F1-EC9AADCA7963}"/>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1833922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9F8F7B-C1EA-BCFA-5A98-34A1119AB988}"/>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51B65356-F65E-7ABF-3758-82E3B92BAFF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AADEB4A-B677-C563-B583-D0FF3D6E006B}"/>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5" name="Нижний колонтитул 4">
            <a:extLst>
              <a:ext uri="{FF2B5EF4-FFF2-40B4-BE49-F238E27FC236}">
                <a16:creationId xmlns:a16="http://schemas.microsoft.com/office/drawing/2014/main" id="{F6167F41-38F6-FC83-1F7A-96470682DD5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5326FEB-DA60-8195-C77D-8F609A3090F4}"/>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220479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F560A8A-D1E4-4B05-6A77-339AF456E97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CF00E6A6-85FB-DCB4-98EB-C869662ADDB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94FEDDA-556C-DBBE-8ECB-FB52E926B90B}"/>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5" name="Нижний колонтитул 4">
            <a:extLst>
              <a:ext uri="{FF2B5EF4-FFF2-40B4-BE49-F238E27FC236}">
                <a16:creationId xmlns:a16="http://schemas.microsoft.com/office/drawing/2014/main" id="{43A3CEEF-8874-5CF9-AF10-0C9DE68B0D0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9E47E61-63C7-AF43-553D-E3A8960AC583}"/>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3342424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93C443-614E-1155-E26C-13266C76E87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59F44A5-607B-D1CC-D039-BA51AC7244D3}"/>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379F6EC-EB0E-92B2-C29A-0A9949F0AABB}"/>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5" name="Нижний колонтитул 4">
            <a:extLst>
              <a:ext uri="{FF2B5EF4-FFF2-40B4-BE49-F238E27FC236}">
                <a16:creationId xmlns:a16="http://schemas.microsoft.com/office/drawing/2014/main" id="{71225A88-F566-FC18-B9FE-32E0CCAF719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5BE70CA-2BB1-9B99-489B-F285CCFE4975}"/>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41936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5F9D61E-73A8-E779-CA52-131FE73F655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D0215F48-3051-A43E-A1BC-707E3886F6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D1DB358F-E4C6-407C-FD5E-0DC5CEC51AB7}"/>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5" name="Нижний колонтитул 4">
            <a:extLst>
              <a:ext uri="{FF2B5EF4-FFF2-40B4-BE49-F238E27FC236}">
                <a16:creationId xmlns:a16="http://schemas.microsoft.com/office/drawing/2014/main" id="{31A94A7A-45DD-5B65-063C-7EE22A9A03F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F18FAF6-8B4F-AFD5-6C46-EAE2A48C864F}"/>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374170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7734A17-3A3D-CAB3-369A-02364D54D27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31EA2CC-279C-3F08-16CC-36663420B61A}"/>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934535C-4345-8989-DC97-F8BA5BC909B3}"/>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F942658-AFD6-338D-C953-81A28B8D36D6}"/>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6" name="Нижний колонтитул 5">
            <a:extLst>
              <a:ext uri="{FF2B5EF4-FFF2-40B4-BE49-F238E27FC236}">
                <a16:creationId xmlns:a16="http://schemas.microsoft.com/office/drawing/2014/main" id="{10E3616B-625E-715D-75E9-E68E0214478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0B729B0-CA6C-FE26-5F3F-54D634DD1A95}"/>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184853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D78B2D-10AA-B921-29E4-06F21BC46AB1}"/>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FCE44F6D-C912-2D08-23BA-EE8A59B593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1B3415B-06C7-63B2-CDAC-99E8C9110340}"/>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FD5E5BF-A1D6-271B-B523-DDB3FE382F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7C8F55A-3C40-C021-651F-F2D5C77EC0D1}"/>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F7301F61-6DD8-3252-95A7-0DDA8CD2D164}"/>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8" name="Нижний колонтитул 7">
            <a:extLst>
              <a:ext uri="{FF2B5EF4-FFF2-40B4-BE49-F238E27FC236}">
                <a16:creationId xmlns:a16="http://schemas.microsoft.com/office/drawing/2014/main" id="{3F52AF33-063F-6D48-D621-75EA51370B86}"/>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E9D68D48-6AD5-960E-2A74-7F94D19D366D}"/>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1693555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A6BAD9-1892-5F35-1722-C0FAEC89E65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F305ADB-C35E-E7E8-C542-763B951CF1B8}"/>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4" name="Нижний колонтитул 3">
            <a:extLst>
              <a:ext uri="{FF2B5EF4-FFF2-40B4-BE49-F238E27FC236}">
                <a16:creationId xmlns:a16="http://schemas.microsoft.com/office/drawing/2014/main" id="{AAE7618C-369D-7395-E2F4-D5E3F751DB7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35FC787D-4F24-67E9-DFBF-6F7245F8A39B}"/>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405935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C642121-6E5A-A04D-25E6-D571903631C2}"/>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3" name="Нижний колонтитул 2">
            <a:extLst>
              <a:ext uri="{FF2B5EF4-FFF2-40B4-BE49-F238E27FC236}">
                <a16:creationId xmlns:a16="http://schemas.microsoft.com/office/drawing/2014/main" id="{59968DE5-9B96-9AD8-1DB8-F52E8170E07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EEED34C-3600-6FD4-E01B-71359D69FE3A}"/>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3084070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522477-52C8-A43D-042E-FC026E60AE8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68AC2C7-51E4-3243-4C34-96E877469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A19273F6-3CE2-B982-FA65-B32E241B6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FD2E151-1CB9-1A90-D116-5E2BC07313C2}"/>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6" name="Нижний колонтитул 5">
            <a:extLst>
              <a:ext uri="{FF2B5EF4-FFF2-40B4-BE49-F238E27FC236}">
                <a16:creationId xmlns:a16="http://schemas.microsoft.com/office/drawing/2014/main" id="{49457C38-304E-64A6-74C2-E95AEA4B0F7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DC30AC1-1C93-38B3-7C62-418ACBBFFAF0}"/>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1459945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5CA449-2A53-11DD-21CB-97B2A746A84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C80594E9-68D3-E065-B5E1-EE670FAD02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7570F64-06AC-1808-CE20-E107846EA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1FBAC45-E901-6AB6-F161-3F43BC07F531}"/>
              </a:ext>
            </a:extLst>
          </p:cNvPr>
          <p:cNvSpPr>
            <a:spLocks noGrp="1"/>
          </p:cNvSpPr>
          <p:nvPr>
            <p:ph type="dt" sz="half" idx="10"/>
          </p:nvPr>
        </p:nvSpPr>
        <p:spPr/>
        <p:txBody>
          <a:bodyPr/>
          <a:lstStyle/>
          <a:p>
            <a:fld id="{1589F255-370D-43F7-8961-980BEB892546}" type="datetimeFigureOut">
              <a:rPr lang="ru-RU" smtClean="0"/>
              <a:t>20.05.2023</a:t>
            </a:fld>
            <a:endParaRPr lang="ru-RU"/>
          </a:p>
        </p:txBody>
      </p:sp>
      <p:sp>
        <p:nvSpPr>
          <p:cNvPr id="6" name="Нижний колонтитул 5">
            <a:extLst>
              <a:ext uri="{FF2B5EF4-FFF2-40B4-BE49-F238E27FC236}">
                <a16:creationId xmlns:a16="http://schemas.microsoft.com/office/drawing/2014/main" id="{263BF69A-066B-D8AB-D307-11470F73193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6AD6851-0651-A749-9B28-36B930A1A164}"/>
              </a:ext>
            </a:extLst>
          </p:cNvPr>
          <p:cNvSpPr>
            <a:spLocks noGrp="1"/>
          </p:cNvSpPr>
          <p:nvPr>
            <p:ph type="sldNum" sz="quarter" idx="12"/>
          </p:nvPr>
        </p:nvSpPr>
        <p:spPr/>
        <p:txBody>
          <a:bodyPr/>
          <a:lstStyle/>
          <a:p>
            <a:fld id="{ADDE594F-1DD4-4C62-B5D2-8DEB26D7CC24}" type="slidenum">
              <a:rPr lang="ru-RU" smtClean="0"/>
              <a:t>‹#›</a:t>
            </a:fld>
            <a:endParaRPr lang="ru-RU"/>
          </a:p>
        </p:txBody>
      </p:sp>
    </p:spTree>
    <p:extLst>
      <p:ext uri="{BB962C8B-B14F-4D97-AF65-F5344CB8AC3E}">
        <p14:creationId xmlns:p14="http://schemas.microsoft.com/office/powerpoint/2010/main" val="1867516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6E9C6A-42C8-C0B8-5262-30EDB2EED5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52B20F19-FF9A-3F3E-5D9C-6E09FEB0E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50D605B-BC40-3E82-8C14-C7CB3AF4D6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9F255-370D-43F7-8961-980BEB892546}" type="datetimeFigureOut">
              <a:rPr lang="ru-RU" smtClean="0"/>
              <a:t>20.05.2023</a:t>
            </a:fld>
            <a:endParaRPr lang="ru-RU"/>
          </a:p>
        </p:txBody>
      </p:sp>
      <p:sp>
        <p:nvSpPr>
          <p:cNvPr id="5" name="Нижний колонтитул 4">
            <a:extLst>
              <a:ext uri="{FF2B5EF4-FFF2-40B4-BE49-F238E27FC236}">
                <a16:creationId xmlns:a16="http://schemas.microsoft.com/office/drawing/2014/main" id="{796298BF-B564-29E4-E018-9ECB0168D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0DB96D4-B028-F325-632A-88480D9BFF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DE594F-1DD4-4C62-B5D2-8DEB26D7CC24}" type="slidenum">
              <a:rPr lang="ru-RU" smtClean="0"/>
              <a:t>‹#›</a:t>
            </a:fld>
            <a:endParaRPr lang="ru-RU"/>
          </a:p>
        </p:txBody>
      </p:sp>
    </p:spTree>
    <p:extLst>
      <p:ext uri="{BB962C8B-B14F-4D97-AF65-F5344CB8AC3E}">
        <p14:creationId xmlns:p14="http://schemas.microsoft.com/office/powerpoint/2010/main" val="2937607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56BE37-35C4-55B4-389F-C8135C66B4E5}"/>
              </a:ext>
            </a:extLst>
          </p:cNvPr>
          <p:cNvSpPr>
            <a:spLocks noGrp="1"/>
          </p:cNvSpPr>
          <p:nvPr>
            <p:ph type="ctrTitle"/>
          </p:nvPr>
        </p:nvSpPr>
        <p:spPr>
          <a:xfrm>
            <a:off x="1524000" y="728080"/>
            <a:ext cx="9144000" cy="2387600"/>
          </a:xfrm>
        </p:spPr>
        <p:txBody>
          <a:bodyPr/>
          <a:lstStyle/>
          <a:p>
            <a:r>
              <a:rPr lang="en-US" dirty="0">
                <a:latin typeface="Old English Text MT" panose="03040902040508030806" pitchFamily="66" charset="0"/>
              </a:rPr>
              <a:t>The architecture of the Moscow metro</a:t>
            </a:r>
            <a:endParaRPr lang="ru-RU" dirty="0"/>
          </a:p>
        </p:txBody>
      </p:sp>
      <p:sp>
        <p:nvSpPr>
          <p:cNvPr id="4" name="TextBox 3">
            <a:extLst>
              <a:ext uri="{FF2B5EF4-FFF2-40B4-BE49-F238E27FC236}">
                <a16:creationId xmlns:a16="http://schemas.microsoft.com/office/drawing/2014/main" id="{BCA8F128-3178-AD65-3E55-CCBFD1F11448}"/>
              </a:ext>
            </a:extLst>
          </p:cNvPr>
          <p:cNvSpPr txBox="1"/>
          <p:nvPr/>
        </p:nvSpPr>
        <p:spPr>
          <a:xfrm>
            <a:off x="5263047" y="6409189"/>
            <a:ext cx="166590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Kuznetsov A.A.</a:t>
            </a:r>
            <a:endParaRPr lang="ru-RU" dirty="0">
              <a:latin typeface="Times New Roman" panose="02020603050405020304" pitchFamily="18" charset="0"/>
              <a:cs typeface="Times New Roman" panose="02020603050405020304" pitchFamily="18" charset="0"/>
            </a:endParaRPr>
          </a:p>
        </p:txBody>
      </p:sp>
      <p:pic>
        <p:nvPicPr>
          <p:cNvPr id="6" name="Рисунок 5" descr="Поезд">
            <a:extLst>
              <a:ext uri="{FF2B5EF4-FFF2-40B4-BE49-F238E27FC236}">
                <a16:creationId xmlns:a16="http://schemas.microsoft.com/office/drawing/2014/main" id="{C9A848E8-BCD7-8934-81A5-378A20F24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1862" y="3228298"/>
            <a:ext cx="3068273" cy="3068273"/>
          </a:xfrm>
          <a:prstGeom prst="rect">
            <a:avLst/>
          </a:prstGeom>
        </p:spPr>
      </p:pic>
    </p:spTree>
    <p:extLst>
      <p:ext uri="{BB962C8B-B14F-4D97-AF65-F5344CB8AC3E}">
        <p14:creationId xmlns:p14="http://schemas.microsoft.com/office/powerpoint/2010/main" val="15759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FDE6A12B-1EF9-D314-B29C-79A193D3AD98}"/>
              </a:ext>
            </a:extLst>
          </p:cNvPr>
          <p:cNvSpPr/>
          <p:nvPr/>
        </p:nvSpPr>
        <p:spPr>
          <a:xfrm>
            <a:off x="7696201" y="4446514"/>
            <a:ext cx="3627424" cy="63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0" name="Прямоугольник 9">
            <a:extLst>
              <a:ext uri="{FF2B5EF4-FFF2-40B4-BE49-F238E27FC236}">
                <a16:creationId xmlns:a16="http://schemas.microsoft.com/office/drawing/2014/main" id="{163F40D4-B4EE-DA97-3113-ADE064F4FF56}"/>
              </a:ext>
            </a:extLst>
          </p:cNvPr>
          <p:cNvSpPr/>
          <p:nvPr/>
        </p:nvSpPr>
        <p:spPr>
          <a:xfrm>
            <a:off x="7600388" y="3092005"/>
            <a:ext cx="3924461" cy="486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469DA394-5494-CFE8-C32F-41A043AD660F}"/>
              </a:ext>
            </a:extLst>
          </p:cNvPr>
          <p:cNvSpPr/>
          <p:nvPr/>
        </p:nvSpPr>
        <p:spPr>
          <a:xfrm>
            <a:off x="7600389" y="2039361"/>
            <a:ext cx="392168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BCA8F128-3178-AD65-3E55-CCBFD1F11448}"/>
              </a:ext>
            </a:extLst>
          </p:cNvPr>
          <p:cNvSpPr txBox="1"/>
          <p:nvPr/>
        </p:nvSpPr>
        <p:spPr>
          <a:xfrm>
            <a:off x="5263047" y="6409189"/>
            <a:ext cx="166590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Kuznetsov A.A.</a:t>
            </a:r>
            <a:endParaRPr lang="ru-RU" dirty="0">
              <a:latin typeface="Times New Roman" panose="02020603050405020304" pitchFamily="18" charset="0"/>
              <a:cs typeface="Times New Roman" panose="02020603050405020304" pitchFamily="18" charset="0"/>
            </a:endParaRPr>
          </a:p>
        </p:txBody>
      </p:sp>
      <p:pic>
        <p:nvPicPr>
          <p:cNvPr id="6" name="Рисунок 5" descr="Поезд">
            <a:extLst>
              <a:ext uri="{FF2B5EF4-FFF2-40B4-BE49-F238E27FC236}">
                <a16:creationId xmlns:a16="http://schemas.microsoft.com/office/drawing/2014/main" id="{C9A848E8-BCD7-8934-81A5-378A20F24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2298" y="6031267"/>
            <a:ext cx="835338" cy="835338"/>
          </a:xfrm>
          <a:prstGeom prst="rect">
            <a:avLst/>
          </a:prstGeom>
        </p:spPr>
      </p:pic>
      <p:sp>
        <p:nvSpPr>
          <p:cNvPr id="7" name="TextBox 6">
            <a:extLst>
              <a:ext uri="{FF2B5EF4-FFF2-40B4-BE49-F238E27FC236}">
                <a16:creationId xmlns:a16="http://schemas.microsoft.com/office/drawing/2014/main" id="{E98C6B61-7E26-DB28-A82B-3E7210D94710}"/>
              </a:ext>
            </a:extLst>
          </p:cNvPr>
          <p:cNvSpPr txBox="1"/>
          <p:nvPr/>
        </p:nvSpPr>
        <p:spPr>
          <a:xfrm>
            <a:off x="87266" y="960000"/>
            <a:ext cx="995435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Moscow metro is considered one of the most beautiful in the world. The metropolitan subway was the first where the station not only served as a service transport function, but also became real museum halls.</a:t>
            </a:r>
            <a:endParaRPr lang="ru-RU" dirty="0">
              <a:latin typeface="Times New Roman" panose="02020603050405020304" pitchFamily="18" charset="0"/>
              <a:cs typeface="Times New Roman" panose="02020603050405020304" pitchFamily="18" charset="0"/>
            </a:endParaRPr>
          </a:p>
        </p:txBody>
      </p:sp>
      <p:sp>
        <p:nvSpPr>
          <p:cNvPr id="13" name="Прямоугольник 12">
            <a:extLst>
              <a:ext uri="{FF2B5EF4-FFF2-40B4-BE49-F238E27FC236}">
                <a16:creationId xmlns:a16="http://schemas.microsoft.com/office/drawing/2014/main" id="{0D452E17-8DF6-8C33-3645-F70DBBCD2123}"/>
              </a:ext>
            </a:extLst>
          </p:cNvPr>
          <p:cNvSpPr/>
          <p:nvPr/>
        </p:nvSpPr>
        <p:spPr>
          <a:xfrm rot="7303780" flipV="1">
            <a:off x="6684820" y="3088224"/>
            <a:ext cx="4788379" cy="10485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4" name="Прямоугольник 13">
            <a:extLst>
              <a:ext uri="{FF2B5EF4-FFF2-40B4-BE49-F238E27FC236}">
                <a16:creationId xmlns:a16="http://schemas.microsoft.com/office/drawing/2014/main" id="{8E7C574F-C018-3DCC-76C2-B926964FCA9F}"/>
              </a:ext>
            </a:extLst>
          </p:cNvPr>
          <p:cNvSpPr/>
          <p:nvPr/>
        </p:nvSpPr>
        <p:spPr>
          <a:xfrm rot="7309800" flipV="1">
            <a:off x="7516684" y="3820968"/>
            <a:ext cx="4788379" cy="10320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8" name="TextBox 7">
            <a:extLst>
              <a:ext uri="{FF2B5EF4-FFF2-40B4-BE49-F238E27FC236}">
                <a16:creationId xmlns:a16="http://schemas.microsoft.com/office/drawing/2014/main" id="{21B770D0-623F-C2F4-4CFF-3995C70729FA}"/>
              </a:ext>
            </a:extLst>
          </p:cNvPr>
          <p:cNvSpPr txBox="1"/>
          <p:nvPr/>
        </p:nvSpPr>
        <p:spPr>
          <a:xfrm>
            <a:off x="7858125" y="2181151"/>
            <a:ext cx="376237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Architects Ivan Fomin and Nikolay </a:t>
            </a:r>
            <a:r>
              <a:rPr lang="en-US" dirty="0" err="1">
                <a:latin typeface="Times New Roman" panose="02020603050405020304" pitchFamily="18" charset="0"/>
                <a:cs typeface="Times New Roman" panose="02020603050405020304" pitchFamily="18" charset="0"/>
              </a:rPr>
              <a:t>Andrikanis</a:t>
            </a:r>
            <a:r>
              <a:rPr lang="ru-RU" dirty="0">
                <a:latin typeface="Times New Roman" panose="02020603050405020304" pitchFamily="18" charset="0"/>
                <a:cs typeface="Times New Roman" panose="02020603050405020304" pitchFamily="18" charset="0"/>
              </a:rPr>
              <a:t>. </a:t>
            </a:r>
            <a:r>
              <a:rPr lang="en-US" b="0" i="0" dirty="0">
                <a:solidFill>
                  <a:srgbClr val="32363A"/>
                </a:solidFill>
                <a:effectLst/>
                <a:latin typeface="Times New Roman" panose="02020603050405020304" pitchFamily="18" charset="0"/>
                <a:cs typeface="Times New Roman" panose="02020603050405020304" pitchFamily="18" charset="0"/>
              </a:rPr>
              <a:t>The project of the metro station "</a:t>
            </a:r>
            <a:r>
              <a:rPr lang="en-US" b="0" i="0" dirty="0" err="1">
                <a:solidFill>
                  <a:srgbClr val="32363A"/>
                </a:solidFill>
                <a:effectLst/>
                <a:latin typeface="Times New Roman" panose="02020603050405020304" pitchFamily="18" charset="0"/>
                <a:cs typeface="Times New Roman" panose="02020603050405020304" pitchFamily="18" charset="0"/>
              </a:rPr>
              <a:t>Krasnye</a:t>
            </a:r>
            <a:r>
              <a:rPr lang="en-US" b="0" i="0" dirty="0">
                <a:solidFill>
                  <a:srgbClr val="32363A"/>
                </a:solidFill>
                <a:effectLst/>
                <a:latin typeface="Times New Roman" panose="02020603050405020304" pitchFamily="18" charset="0"/>
                <a:cs typeface="Times New Roman" panose="02020603050405020304" pitchFamily="18" charset="0"/>
              </a:rPr>
              <a:t> </a:t>
            </a:r>
            <a:r>
              <a:rPr lang="en-US" b="0" i="0" dirty="0" err="1">
                <a:solidFill>
                  <a:srgbClr val="32363A"/>
                </a:solidFill>
                <a:effectLst/>
                <a:latin typeface="Times New Roman" panose="02020603050405020304" pitchFamily="18" charset="0"/>
                <a:cs typeface="Times New Roman" panose="02020603050405020304" pitchFamily="18" charset="0"/>
              </a:rPr>
              <a:t>Vorota</a:t>
            </a:r>
            <a:r>
              <a:rPr lang="en-US" b="0" i="0" dirty="0">
                <a:solidFill>
                  <a:srgbClr val="32363A"/>
                </a:solidFill>
                <a:effectLst/>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ACE1A58-BDB1-4082-8951-84738F20B954}"/>
              </a:ext>
            </a:extLst>
          </p:cNvPr>
          <p:cNvSpPr txBox="1"/>
          <p:nvPr/>
        </p:nvSpPr>
        <p:spPr>
          <a:xfrm>
            <a:off x="7888535" y="3193444"/>
            <a:ext cx="3731965"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this type of station, the outer tubes (which house the tracks and platforms) are separated from the larger central hall by heavy pylons.</a:t>
            </a:r>
            <a:endParaRPr lang="ru-RU"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90A0F128-81C0-D8EE-2766-2335AFAE7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86466" y="1943290"/>
            <a:ext cx="7287758" cy="40879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695760CF-39DA-741A-8AD4-AD7167814433}"/>
              </a:ext>
            </a:extLst>
          </p:cNvPr>
          <p:cNvSpPr txBox="1"/>
          <p:nvPr/>
        </p:nvSpPr>
        <p:spPr>
          <a:xfrm>
            <a:off x="7858126" y="4581510"/>
            <a:ext cx="3240408" cy="2031325"/>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Krasnye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Vorota</a:t>
            </a:r>
            <a:r>
              <a:rPr lang="en-US" dirty="0">
                <a:latin typeface="Times New Roman" panose="02020603050405020304" pitchFamily="18" charset="0"/>
                <a:cs typeface="Times New Roman" panose="02020603050405020304" pitchFamily="18" charset="0"/>
              </a:rPr>
              <a:t> has off-white tiled walls and pylons faced with dark red </a:t>
            </a:r>
            <a:r>
              <a:rPr lang="en-US" dirty="0" err="1">
                <a:latin typeface="Times New Roman" panose="02020603050405020304" pitchFamily="18" charset="0"/>
                <a:cs typeface="Times New Roman" panose="02020603050405020304" pitchFamily="18" charset="0"/>
              </a:rPr>
              <a:t>Shrosha</a:t>
            </a:r>
            <a:r>
              <a:rPr lang="en-US" dirty="0">
                <a:latin typeface="Times New Roman" panose="02020603050405020304" pitchFamily="18" charset="0"/>
                <a:cs typeface="Times New Roman" panose="02020603050405020304" pitchFamily="18" charset="0"/>
              </a:rPr>
              <a:t> marble from Georgia. A model of the station was exhibited at the 1938 World's Fair in Paris, where it was awarded a Grand Prix.</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1119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163F40D4-B4EE-DA97-3113-ADE064F4FF56}"/>
              </a:ext>
            </a:extLst>
          </p:cNvPr>
          <p:cNvSpPr/>
          <p:nvPr/>
        </p:nvSpPr>
        <p:spPr>
          <a:xfrm>
            <a:off x="7762875" y="3486391"/>
            <a:ext cx="3759201"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469DA394-5494-CFE8-C32F-41A043AD660F}"/>
              </a:ext>
            </a:extLst>
          </p:cNvPr>
          <p:cNvSpPr/>
          <p:nvPr/>
        </p:nvSpPr>
        <p:spPr>
          <a:xfrm>
            <a:off x="7943850" y="2039361"/>
            <a:ext cx="357822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BCA8F128-3178-AD65-3E55-CCBFD1F11448}"/>
              </a:ext>
            </a:extLst>
          </p:cNvPr>
          <p:cNvSpPr txBox="1"/>
          <p:nvPr/>
        </p:nvSpPr>
        <p:spPr>
          <a:xfrm>
            <a:off x="5263047" y="6409189"/>
            <a:ext cx="166590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Kuznetsov A.A.</a:t>
            </a:r>
            <a:endParaRPr lang="ru-RU" dirty="0">
              <a:latin typeface="Times New Roman" panose="02020603050405020304" pitchFamily="18" charset="0"/>
              <a:cs typeface="Times New Roman" panose="02020603050405020304" pitchFamily="18" charset="0"/>
            </a:endParaRPr>
          </a:p>
        </p:txBody>
      </p:sp>
      <p:pic>
        <p:nvPicPr>
          <p:cNvPr id="6" name="Рисунок 5" descr="Поезд">
            <a:extLst>
              <a:ext uri="{FF2B5EF4-FFF2-40B4-BE49-F238E27FC236}">
                <a16:creationId xmlns:a16="http://schemas.microsoft.com/office/drawing/2014/main" id="{C9A848E8-BCD7-8934-81A5-378A20F24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2298" y="6031267"/>
            <a:ext cx="835338" cy="835338"/>
          </a:xfrm>
          <a:prstGeom prst="rect">
            <a:avLst/>
          </a:prstGeom>
        </p:spPr>
      </p:pic>
      <p:sp>
        <p:nvSpPr>
          <p:cNvPr id="7" name="TextBox 6">
            <a:extLst>
              <a:ext uri="{FF2B5EF4-FFF2-40B4-BE49-F238E27FC236}">
                <a16:creationId xmlns:a16="http://schemas.microsoft.com/office/drawing/2014/main" id="{E98C6B61-7E26-DB28-A82B-3E7210D94710}"/>
              </a:ext>
            </a:extLst>
          </p:cNvPr>
          <p:cNvSpPr txBox="1"/>
          <p:nvPr/>
        </p:nvSpPr>
        <p:spPr>
          <a:xfrm>
            <a:off x="87266" y="960000"/>
            <a:ext cx="1105966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First stations of Moscow metro were built at 1931-1935. The approach to the design of the stations was serious - human development of near-Earth spaces became one of the symbols of life, a manifestation of its hitherto unseen possibilities in the form of a developing socialism.</a:t>
            </a:r>
            <a:endParaRPr lang="ru-RU"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90A0F128-81C0-D8EE-2766-2335AFAE7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66" y="1937858"/>
            <a:ext cx="7961359" cy="40500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B770D0-623F-C2F4-4CFF-3995C70729FA}"/>
              </a:ext>
            </a:extLst>
          </p:cNvPr>
          <p:cNvSpPr txBox="1"/>
          <p:nvPr/>
        </p:nvSpPr>
        <p:spPr>
          <a:xfrm>
            <a:off x="8048625" y="2171281"/>
            <a:ext cx="3473451"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Architects </a:t>
            </a:r>
            <a:r>
              <a:rPr lang="ru-RU" b="0" i="0" dirty="0">
                <a:solidFill>
                  <a:srgbClr val="32363A"/>
                </a:solidFill>
                <a:effectLst/>
                <a:latin typeface="Times New Roman" panose="02020603050405020304" pitchFamily="18" charset="0"/>
                <a:cs typeface="Times New Roman" panose="02020603050405020304" pitchFamily="18" charset="0"/>
              </a:rPr>
              <a:t>А</a:t>
            </a:r>
            <a:r>
              <a:rPr lang="en-US" dirty="0" err="1">
                <a:solidFill>
                  <a:srgbClr val="32363A"/>
                </a:solidFill>
                <a:latin typeface="Times New Roman" panose="02020603050405020304" pitchFamily="18" charset="0"/>
                <a:cs typeface="Times New Roman" panose="02020603050405020304" pitchFamily="18" charset="0"/>
              </a:rPr>
              <a:t>lexander</a:t>
            </a:r>
            <a:r>
              <a:rPr lang="ru-RU" b="0" i="0" dirty="0">
                <a:solidFill>
                  <a:srgbClr val="32363A"/>
                </a:solidFill>
                <a:effectLst/>
                <a:latin typeface="Times New Roman" panose="02020603050405020304" pitchFamily="18" charset="0"/>
                <a:cs typeface="Times New Roman" panose="02020603050405020304" pitchFamily="18" charset="0"/>
              </a:rPr>
              <a:t> </a:t>
            </a:r>
            <a:r>
              <a:rPr lang="ru-RU" b="0" i="0" dirty="0" err="1">
                <a:solidFill>
                  <a:srgbClr val="32363A"/>
                </a:solidFill>
                <a:effectLst/>
                <a:latin typeface="Times New Roman" panose="02020603050405020304" pitchFamily="18" charset="0"/>
                <a:cs typeface="Times New Roman" panose="02020603050405020304" pitchFamily="18" charset="0"/>
              </a:rPr>
              <a:t>Гонцкевич</a:t>
            </a:r>
            <a:r>
              <a:rPr lang="ru-RU" b="0" i="0" dirty="0">
                <a:solidFill>
                  <a:srgbClr val="32363A"/>
                </a:solidFill>
                <a:effectLst/>
                <a:latin typeface="Times New Roman" panose="02020603050405020304" pitchFamily="18" charset="0"/>
                <a:cs typeface="Times New Roman" panose="02020603050405020304" pitchFamily="18" charset="0"/>
              </a:rPr>
              <a:t>, С. Сулин.</a:t>
            </a:r>
            <a:r>
              <a:rPr lang="en-US" b="0" i="0" dirty="0">
                <a:solidFill>
                  <a:srgbClr val="32363A"/>
                </a:solidFill>
                <a:effectLst/>
                <a:latin typeface="Times New Roman" panose="02020603050405020304" pitchFamily="18" charset="0"/>
                <a:cs typeface="Times New Roman" panose="02020603050405020304" pitchFamily="18" charset="0"/>
              </a:rPr>
              <a:t> </a:t>
            </a:r>
          </a:p>
          <a:p>
            <a:r>
              <a:rPr lang="en-US" b="0" i="0" dirty="0">
                <a:solidFill>
                  <a:srgbClr val="32363A"/>
                </a:solidFill>
                <a:effectLst/>
                <a:latin typeface="Times New Roman" panose="02020603050405020304" pitchFamily="18" charset="0"/>
                <a:cs typeface="Times New Roman" panose="02020603050405020304" pitchFamily="18" charset="0"/>
              </a:rPr>
              <a:t>The project of the metro station "</a:t>
            </a:r>
            <a:r>
              <a:rPr lang="en-US" b="0" i="0" dirty="0" err="1">
                <a:solidFill>
                  <a:srgbClr val="32363A"/>
                </a:solidFill>
                <a:effectLst/>
                <a:latin typeface="Times New Roman" panose="02020603050405020304" pitchFamily="18" charset="0"/>
                <a:cs typeface="Times New Roman" panose="02020603050405020304" pitchFamily="18" charset="0"/>
              </a:rPr>
              <a:t>Biblioteka</a:t>
            </a:r>
            <a:r>
              <a:rPr lang="en-US" b="0" i="0" dirty="0">
                <a:solidFill>
                  <a:srgbClr val="32363A"/>
                </a:solidFill>
                <a:effectLst/>
                <a:latin typeface="Times New Roman" panose="02020603050405020304" pitchFamily="18" charset="0"/>
                <a:cs typeface="Times New Roman" panose="02020603050405020304" pitchFamily="18" charset="0"/>
              </a:rPr>
              <a:t> </a:t>
            </a:r>
            <a:r>
              <a:rPr lang="en-US" b="0" i="0" dirty="0" err="1">
                <a:solidFill>
                  <a:srgbClr val="32363A"/>
                </a:solidFill>
                <a:effectLst/>
                <a:latin typeface="Times New Roman" panose="02020603050405020304" pitchFamily="18" charset="0"/>
                <a:cs typeface="Times New Roman" panose="02020603050405020304" pitchFamily="18" charset="0"/>
              </a:rPr>
              <a:t>im</a:t>
            </a:r>
            <a:r>
              <a:rPr lang="en-US" b="0" i="0" dirty="0">
                <a:solidFill>
                  <a:srgbClr val="32363A"/>
                </a:solidFill>
                <a:effectLst/>
                <a:latin typeface="Times New Roman" panose="02020603050405020304" pitchFamily="18" charset="0"/>
                <a:cs typeface="Times New Roman" panose="02020603050405020304" pitchFamily="18" charset="0"/>
              </a:rPr>
              <a:t>. </a:t>
            </a:r>
            <a:r>
              <a:rPr lang="en-US" b="0" i="0" dirty="0" err="1">
                <a:solidFill>
                  <a:srgbClr val="32363A"/>
                </a:solidFill>
                <a:effectLst/>
                <a:latin typeface="Times New Roman" panose="02020603050405020304" pitchFamily="18" charset="0"/>
                <a:cs typeface="Times New Roman" panose="02020603050405020304" pitchFamily="18" charset="0"/>
              </a:rPr>
              <a:t>Lenina</a:t>
            </a:r>
            <a:r>
              <a:rPr lang="en-US" b="0" i="0" dirty="0">
                <a:solidFill>
                  <a:srgbClr val="32363A"/>
                </a:solidFill>
                <a:effectLst/>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0D22627-05E0-558D-7DB0-BC4277666B4C}"/>
              </a:ext>
            </a:extLst>
          </p:cNvPr>
          <p:cNvSpPr txBox="1"/>
          <p:nvPr/>
        </p:nvSpPr>
        <p:spPr>
          <a:xfrm>
            <a:off x="8048625" y="3576818"/>
            <a:ext cx="3098309"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main station vault was built from rubble stone set in concrete and reinforced with an iron framework. This was lined with an "umbrella" of bitumen-coated paper to prevent groundwater from seeping into the station. The station was finished with plaster, yellow ceramic tile, and marble.</a:t>
            </a:r>
          </a:p>
          <a:p>
            <a:endParaRPr lang="en-US" dirty="0"/>
          </a:p>
        </p:txBody>
      </p:sp>
    </p:spTree>
    <p:extLst>
      <p:ext uri="{BB962C8B-B14F-4D97-AF65-F5344CB8AC3E}">
        <p14:creationId xmlns:p14="http://schemas.microsoft.com/office/powerpoint/2010/main" val="2477712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163F40D4-B4EE-DA97-3113-ADE064F4FF56}"/>
              </a:ext>
            </a:extLst>
          </p:cNvPr>
          <p:cNvSpPr/>
          <p:nvPr/>
        </p:nvSpPr>
        <p:spPr>
          <a:xfrm>
            <a:off x="7762877" y="2856462"/>
            <a:ext cx="3759201"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469DA394-5494-CFE8-C32F-41A043AD660F}"/>
              </a:ext>
            </a:extLst>
          </p:cNvPr>
          <p:cNvSpPr/>
          <p:nvPr/>
        </p:nvSpPr>
        <p:spPr>
          <a:xfrm>
            <a:off x="7943852" y="1677622"/>
            <a:ext cx="357822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BCA8F128-3178-AD65-3E55-CCBFD1F11448}"/>
              </a:ext>
            </a:extLst>
          </p:cNvPr>
          <p:cNvSpPr txBox="1"/>
          <p:nvPr/>
        </p:nvSpPr>
        <p:spPr>
          <a:xfrm>
            <a:off x="5263047" y="6409189"/>
            <a:ext cx="166590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Kuznetsov A.A.</a:t>
            </a:r>
            <a:endParaRPr lang="ru-RU" dirty="0">
              <a:latin typeface="Times New Roman" panose="02020603050405020304" pitchFamily="18" charset="0"/>
              <a:cs typeface="Times New Roman" panose="02020603050405020304" pitchFamily="18" charset="0"/>
            </a:endParaRPr>
          </a:p>
        </p:txBody>
      </p:sp>
      <p:pic>
        <p:nvPicPr>
          <p:cNvPr id="6" name="Рисунок 5" descr="Поезд">
            <a:extLst>
              <a:ext uri="{FF2B5EF4-FFF2-40B4-BE49-F238E27FC236}">
                <a16:creationId xmlns:a16="http://schemas.microsoft.com/office/drawing/2014/main" id="{C9A848E8-BCD7-8934-81A5-378A20F24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2298" y="6031267"/>
            <a:ext cx="835338" cy="835338"/>
          </a:xfrm>
          <a:prstGeom prst="rect">
            <a:avLst/>
          </a:prstGeom>
        </p:spPr>
      </p:pic>
      <p:pic>
        <p:nvPicPr>
          <p:cNvPr id="1026" name="Picture 2">
            <a:extLst>
              <a:ext uri="{FF2B5EF4-FFF2-40B4-BE49-F238E27FC236}">
                <a16:creationId xmlns:a16="http://schemas.microsoft.com/office/drawing/2014/main" id="{90A0F128-81C0-D8EE-2766-2335AFAE7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00025" y="1656607"/>
            <a:ext cx="7743826" cy="4462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B770D0-623F-C2F4-4CFF-3995C70729FA}"/>
              </a:ext>
            </a:extLst>
          </p:cNvPr>
          <p:cNvSpPr txBox="1"/>
          <p:nvPr/>
        </p:nvSpPr>
        <p:spPr>
          <a:xfrm>
            <a:off x="8099225" y="1809542"/>
            <a:ext cx="357822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Architect </a:t>
            </a:r>
            <a:r>
              <a:rPr lang="ru-RU" b="0" i="0" dirty="0">
                <a:solidFill>
                  <a:srgbClr val="32363A"/>
                </a:solidFill>
                <a:effectLst/>
                <a:latin typeface="Times New Roman" panose="02020603050405020304" pitchFamily="18" charset="0"/>
                <a:cs typeface="Times New Roman" panose="02020603050405020304" pitchFamily="18" charset="0"/>
              </a:rPr>
              <a:t>А</a:t>
            </a:r>
            <a:r>
              <a:rPr lang="en-US" dirty="0" err="1">
                <a:solidFill>
                  <a:srgbClr val="32363A"/>
                </a:solidFill>
                <a:latin typeface="Times New Roman" panose="02020603050405020304" pitchFamily="18" charset="0"/>
                <a:cs typeface="Times New Roman" panose="02020603050405020304" pitchFamily="18" charset="0"/>
              </a:rPr>
              <a:t>lexey</a:t>
            </a:r>
            <a:r>
              <a:rPr lang="en-US" dirty="0">
                <a:solidFill>
                  <a:srgbClr val="32363A"/>
                </a:solidFill>
                <a:latin typeface="Times New Roman" panose="02020603050405020304" pitchFamily="18" charset="0"/>
                <a:cs typeface="Times New Roman" panose="02020603050405020304" pitchFamily="18" charset="0"/>
              </a:rPr>
              <a:t> Dushkin.</a:t>
            </a:r>
            <a:endParaRPr lang="en-US" b="0" i="0" dirty="0">
              <a:solidFill>
                <a:srgbClr val="32363A"/>
              </a:solidFill>
              <a:effectLst/>
              <a:latin typeface="Times New Roman" panose="02020603050405020304" pitchFamily="18" charset="0"/>
              <a:cs typeface="Times New Roman" panose="02020603050405020304" pitchFamily="18" charset="0"/>
            </a:endParaRPr>
          </a:p>
          <a:p>
            <a:r>
              <a:rPr lang="en-US" b="0" i="0" dirty="0">
                <a:solidFill>
                  <a:srgbClr val="32363A"/>
                </a:solidFill>
                <a:effectLst/>
                <a:latin typeface="Times New Roman" panose="02020603050405020304" pitchFamily="18" charset="0"/>
                <a:cs typeface="Times New Roman" panose="02020603050405020304" pitchFamily="18" charset="0"/>
              </a:rPr>
              <a:t>The project of the metro station "</a:t>
            </a:r>
            <a:r>
              <a:rPr lang="en-US" b="0" i="0" dirty="0">
                <a:solidFill>
                  <a:srgbClr val="202122"/>
                </a:solidFill>
                <a:effectLst/>
                <a:latin typeface="Times New Roman" panose="02020603050405020304" pitchFamily="18" charset="0"/>
                <a:cs typeface="Times New Roman" panose="02020603050405020304" pitchFamily="18" charset="0"/>
              </a:rPr>
              <a:t> </a:t>
            </a:r>
            <a:r>
              <a:rPr lang="en-US" b="0" i="0" dirty="0" err="1">
                <a:solidFill>
                  <a:srgbClr val="202122"/>
                </a:solidFill>
                <a:effectLst/>
                <a:latin typeface="Times New Roman" panose="02020603050405020304" pitchFamily="18" charset="0"/>
                <a:cs typeface="Times New Roman" panose="02020603050405020304" pitchFamily="18" charset="0"/>
              </a:rPr>
              <a:t>Mayakovskaya</a:t>
            </a:r>
            <a:r>
              <a:rPr lang="en-US" b="0" i="0" dirty="0">
                <a:solidFill>
                  <a:srgbClr val="202122"/>
                </a:solidFill>
                <a:effectLst/>
                <a:latin typeface="Times New Roman" panose="02020603050405020304" pitchFamily="18" charset="0"/>
                <a:cs typeface="Times New Roman" panose="02020603050405020304" pitchFamily="18" charset="0"/>
              </a:rPr>
              <a:t> </a:t>
            </a:r>
            <a:r>
              <a:rPr lang="en-US" b="0" i="0" dirty="0">
                <a:solidFill>
                  <a:srgbClr val="32363A"/>
                </a:solidFill>
                <a:effectLst/>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0D22627-05E0-558D-7DB0-BC4277666B4C}"/>
              </a:ext>
            </a:extLst>
          </p:cNvPr>
          <p:cNvSpPr txBox="1"/>
          <p:nvPr/>
        </p:nvSpPr>
        <p:spPr>
          <a:xfrm>
            <a:off x="76200" y="815993"/>
            <a:ext cx="11366098" cy="646331"/>
          </a:xfrm>
          <a:prstGeom prst="rect">
            <a:avLst/>
          </a:prstGeom>
          <a:noFill/>
        </p:spPr>
        <p:txBody>
          <a:bodyPr wrap="square">
            <a:spAutoFit/>
          </a:bodyPr>
          <a:lstStyle/>
          <a:p>
            <a:r>
              <a:rPr lang="en-US" b="0" i="0" dirty="0">
                <a:solidFill>
                  <a:srgbClr val="202122"/>
                </a:solidFill>
                <a:effectLst/>
                <a:latin typeface="Times New Roman" panose="02020603050405020304" pitchFamily="18" charset="0"/>
                <a:cs typeface="Times New Roman" panose="02020603050405020304" pitchFamily="18" charset="0"/>
              </a:rPr>
              <a:t>If the first stage was more focused on the building of the system itself, both architecturally and in terms of the engineering, the stations appear modest in comparison to those that the second stage brought to the system. </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54DCF25-4490-70BB-09AE-E1BBE83454C2}"/>
              </a:ext>
            </a:extLst>
          </p:cNvPr>
          <p:cNvSpPr txBox="1"/>
          <p:nvPr/>
        </p:nvSpPr>
        <p:spPr>
          <a:xfrm>
            <a:off x="8099225" y="3025771"/>
            <a:ext cx="3024577" cy="3139321"/>
          </a:xfrm>
          <a:prstGeom prst="rect">
            <a:avLst/>
          </a:prstGeom>
          <a:noFill/>
        </p:spPr>
        <p:txBody>
          <a:bodyPr wrap="square">
            <a:spAutoFit/>
          </a:bodyPr>
          <a:lstStyle/>
          <a:p>
            <a:r>
              <a:rPr lang="en-US" b="0" i="0" dirty="0">
                <a:solidFill>
                  <a:srgbClr val="202122"/>
                </a:solidFill>
                <a:effectLst/>
                <a:latin typeface="Times New Roman" panose="02020603050405020304" pitchFamily="18" charset="0"/>
                <a:cs typeface="Times New Roman" panose="02020603050405020304" pitchFamily="18" charset="0"/>
              </a:rPr>
              <a:t>For the first time in the world, instead of having the traditional three-neath pylon station layout, the engineers were able to overlap the vault space and support it with two colonnades, one on each side. This gave birth to a new Deep column station type design, and </a:t>
            </a:r>
            <a:r>
              <a:rPr lang="en-US" b="0" i="0" dirty="0" err="1">
                <a:solidFill>
                  <a:srgbClr val="202122"/>
                </a:solidFill>
                <a:effectLst/>
                <a:latin typeface="Times New Roman" panose="02020603050405020304" pitchFamily="18" charset="0"/>
                <a:cs typeface="Times New Roman" panose="02020603050405020304" pitchFamily="18" charset="0"/>
              </a:rPr>
              <a:t>Mayakovskaya</a:t>
            </a:r>
            <a:r>
              <a:rPr lang="en-US" b="0" i="0" dirty="0">
                <a:solidFill>
                  <a:srgbClr val="202122"/>
                </a:solidFill>
                <a:effectLst/>
                <a:latin typeface="Times New Roman" panose="02020603050405020304" pitchFamily="18" charset="0"/>
                <a:cs typeface="Times New Roman" panose="02020603050405020304" pitchFamily="18" charset="0"/>
              </a:rPr>
              <a:t> was the first station to show this.</a:t>
            </a:r>
            <a:endParaRPr lang="ru-RU" dirty="0"/>
          </a:p>
        </p:txBody>
      </p:sp>
    </p:spTree>
    <p:extLst>
      <p:ext uri="{BB962C8B-B14F-4D97-AF65-F5344CB8AC3E}">
        <p14:creationId xmlns:p14="http://schemas.microsoft.com/office/powerpoint/2010/main" val="18260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163F40D4-B4EE-DA97-3113-ADE064F4FF56}"/>
              </a:ext>
            </a:extLst>
          </p:cNvPr>
          <p:cNvSpPr/>
          <p:nvPr/>
        </p:nvSpPr>
        <p:spPr>
          <a:xfrm>
            <a:off x="7943851" y="3296926"/>
            <a:ext cx="3578226" cy="553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469DA394-5494-CFE8-C32F-41A043AD660F}"/>
              </a:ext>
            </a:extLst>
          </p:cNvPr>
          <p:cNvSpPr/>
          <p:nvPr/>
        </p:nvSpPr>
        <p:spPr>
          <a:xfrm>
            <a:off x="7943851" y="1699269"/>
            <a:ext cx="357822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BCA8F128-3178-AD65-3E55-CCBFD1F11448}"/>
              </a:ext>
            </a:extLst>
          </p:cNvPr>
          <p:cNvSpPr txBox="1"/>
          <p:nvPr/>
        </p:nvSpPr>
        <p:spPr>
          <a:xfrm>
            <a:off x="5263047" y="6409189"/>
            <a:ext cx="166590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Kuznetsov A.A.</a:t>
            </a:r>
            <a:endParaRPr lang="ru-RU" dirty="0">
              <a:latin typeface="Times New Roman" panose="02020603050405020304" pitchFamily="18" charset="0"/>
              <a:cs typeface="Times New Roman" panose="02020603050405020304" pitchFamily="18" charset="0"/>
            </a:endParaRPr>
          </a:p>
        </p:txBody>
      </p:sp>
      <p:pic>
        <p:nvPicPr>
          <p:cNvPr id="6" name="Рисунок 5" descr="Поезд">
            <a:extLst>
              <a:ext uri="{FF2B5EF4-FFF2-40B4-BE49-F238E27FC236}">
                <a16:creationId xmlns:a16="http://schemas.microsoft.com/office/drawing/2014/main" id="{C9A848E8-BCD7-8934-81A5-378A20F24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2298" y="6031267"/>
            <a:ext cx="835338" cy="835338"/>
          </a:xfrm>
          <a:prstGeom prst="rect">
            <a:avLst/>
          </a:prstGeom>
        </p:spPr>
      </p:pic>
      <p:pic>
        <p:nvPicPr>
          <p:cNvPr id="1026" name="Picture 2">
            <a:extLst>
              <a:ext uri="{FF2B5EF4-FFF2-40B4-BE49-F238E27FC236}">
                <a16:creationId xmlns:a16="http://schemas.microsoft.com/office/drawing/2014/main" id="{90A0F128-81C0-D8EE-2766-2335AFAE7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45456" y="1809542"/>
            <a:ext cx="7022750" cy="4462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21B770D0-623F-C2F4-4CFF-3995C70729FA}"/>
              </a:ext>
            </a:extLst>
          </p:cNvPr>
          <p:cNvSpPr txBox="1"/>
          <p:nvPr/>
        </p:nvSpPr>
        <p:spPr>
          <a:xfrm>
            <a:off x="8120542" y="1759433"/>
            <a:ext cx="3401535" cy="1477328"/>
          </a:xfrm>
          <a:prstGeom prst="rect">
            <a:avLst/>
          </a:prstGeom>
          <a:noFill/>
        </p:spPr>
        <p:txBody>
          <a:bodyPr wrap="square" rtlCol="0">
            <a:spAutoFit/>
          </a:bodyPr>
          <a:lstStyle/>
          <a:p>
            <a:pPr algn="l"/>
            <a:r>
              <a:rPr lang="en-US" dirty="0">
                <a:latin typeface="Times New Roman" panose="02020603050405020304" pitchFamily="18" charset="0"/>
                <a:cs typeface="Times New Roman" panose="02020603050405020304" pitchFamily="18" charset="0"/>
              </a:rPr>
              <a:t>Architects </a:t>
            </a:r>
            <a:r>
              <a:rPr lang="ru-RU" b="0" i="0" dirty="0">
                <a:solidFill>
                  <a:srgbClr val="32363A"/>
                </a:solidFill>
                <a:effectLst/>
                <a:latin typeface="Times New Roman" panose="02020603050405020304" pitchFamily="18" charset="0"/>
                <a:cs typeface="Times New Roman" panose="02020603050405020304" pitchFamily="18" charset="0"/>
              </a:rPr>
              <a:t>А. В. Щусев</a:t>
            </a:r>
            <a:r>
              <a:rPr lang="en-US" b="0" i="0" dirty="0">
                <a:solidFill>
                  <a:srgbClr val="32363A"/>
                </a:solidFill>
                <a:effectLst/>
                <a:latin typeface="Times New Roman" panose="02020603050405020304" pitchFamily="18" charset="0"/>
                <a:cs typeface="Times New Roman" panose="02020603050405020304" pitchFamily="18" charset="0"/>
              </a:rPr>
              <a:t>, </a:t>
            </a:r>
            <a:r>
              <a:rPr lang="ru-RU" b="0" i="0" dirty="0">
                <a:solidFill>
                  <a:srgbClr val="32363A"/>
                </a:solidFill>
                <a:effectLst/>
                <a:latin typeface="Times New Roman" panose="02020603050405020304" pitchFamily="18" charset="0"/>
                <a:cs typeface="Times New Roman" panose="02020603050405020304" pitchFamily="18" charset="0"/>
              </a:rPr>
              <a:t>В. Д. Кокорин</a:t>
            </a:r>
            <a:r>
              <a:rPr lang="en-US" b="0" i="0" dirty="0">
                <a:solidFill>
                  <a:srgbClr val="32363A"/>
                </a:solidFill>
                <a:effectLst/>
                <a:latin typeface="Times New Roman" panose="02020603050405020304" pitchFamily="18" charset="0"/>
                <a:cs typeface="Times New Roman" panose="02020603050405020304" pitchFamily="18" charset="0"/>
              </a:rPr>
              <a:t>, </a:t>
            </a:r>
            <a:r>
              <a:rPr lang="ru-RU" b="0" i="0" dirty="0">
                <a:solidFill>
                  <a:srgbClr val="32363A"/>
                </a:solidFill>
                <a:effectLst/>
                <a:latin typeface="Times New Roman" panose="02020603050405020304" pitchFamily="18" charset="0"/>
                <a:cs typeface="Times New Roman" panose="02020603050405020304" pitchFamily="18" charset="0"/>
              </a:rPr>
              <a:t>А. Ю. Заболотная, О. А. Великорецкий, А. Ф. Фокина. </a:t>
            </a:r>
            <a:r>
              <a:rPr lang="en-US" dirty="0">
                <a:solidFill>
                  <a:srgbClr val="32363A"/>
                </a:solidFill>
                <a:latin typeface="Times New Roman" panose="02020603050405020304" pitchFamily="18" charset="0"/>
                <a:cs typeface="Times New Roman" panose="02020603050405020304" pitchFamily="18" charset="0"/>
              </a:rPr>
              <a:t>M</a:t>
            </a:r>
            <a:r>
              <a:rPr lang="en-US" b="0" i="0" dirty="0">
                <a:solidFill>
                  <a:srgbClr val="32363A"/>
                </a:solidFill>
                <a:effectLst/>
                <a:latin typeface="Times New Roman" panose="02020603050405020304" pitchFamily="18" charset="0"/>
                <a:cs typeface="Times New Roman" panose="02020603050405020304" pitchFamily="18" charset="0"/>
              </a:rPr>
              <a:t>etro station "</a:t>
            </a:r>
            <a:r>
              <a:rPr lang="en-US" b="0" i="0" dirty="0">
                <a:solidFill>
                  <a:srgbClr val="000000"/>
                </a:solidFill>
                <a:effectLst/>
                <a:latin typeface="Linux Libertine"/>
              </a:rPr>
              <a:t>Komsomolskaya (</a:t>
            </a:r>
            <a:r>
              <a:rPr lang="en-US" b="0" i="0" dirty="0" err="1">
                <a:solidFill>
                  <a:srgbClr val="000000"/>
                </a:solidFill>
                <a:effectLst/>
                <a:latin typeface="Linux Libertine"/>
              </a:rPr>
              <a:t>Koltsevaya</a:t>
            </a:r>
            <a:r>
              <a:rPr lang="en-US" b="0" i="0" dirty="0">
                <a:solidFill>
                  <a:srgbClr val="000000"/>
                </a:solidFill>
                <a:effectLst/>
                <a:latin typeface="Linux Libertine"/>
              </a:rPr>
              <a:t> line)</a:t>
            </a:r>
            <a:r>
              <a:rPr lang="en-US" b="0" i="0" dirty="0">
                <a:solidFill>
                  <a:srgbClr val="202122"/>
                </a:solidFill>
                <a:effectLst/>
                <a:latin typeface="Times New Roman" panose="02020603050405020304" pitchFamily="18" charset="0"/>
                <a:cs typeface="Times New Roman" panose="02020603050405020304" pitchFamily="18" charset="0"/>
              </a:rPr>
              <a:t> </a:t>
            </a:r>
            <a:r>
              <a:rPr lang="en-US" b="0" i="0" dirty="0">
                <a:solidFill>
                  <a:srgbClr val="32363A"/>
                </a:solidFill>
                <a:effectLst/>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0D22627-05E0-558D-7DB0-BC4277666B4C}"/>
              </a:ext>
            </a:extLst>
          </p:cNvPr>
          <p:cNvSpPr txBox="1"/>
          <p:nvPr/>
        </p:nvSpPr>
        <p:spPr>
          <a:xfrm>
            <a:off x="76200" y="780753"/>
            <a:ext cx="11366098" cy="923330"/>
          </a:xfrm>
          <a:prstGeom prst="rect">
            <a:avLst/>
          </a:prstGeom>
          <a:noFill/>
        </p:spPr>
        <p:txBody>
          <a:bodyPr wrap="square">
            <a:spAutoFit/>
          </a:bodyPr>
          <a:lstStyle/>
          <a:p>
            <a:r>
              <a:rPr lang="en-US" b="0" i="0" dirty="0">
                <a:solidFill>
                  <a:srgbClr val="202122"/>
                </a:solidFill>
                <a:effectLst/>
                <a:latin typeface="Times New Roman" panose="02020603050405020304" pitchFamily="18" charset="0"/>
                <a:cs typeface="Times New Roman" panose="02020603050405020304" pitchFamily="18" charset="0"/>
              </a:rPr>
              <a:t>On the platform level, there is a Baroque ceiling, with accompanying friezes, painted yellow. Supporting the enlarged barrel vault are 68 octagonal columns faced with white marble, and topped with baroque pilasters. The platform is lit up by chandeliers and additional concealed elements in the niches of both the central and platform halls.</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54DCF25-4490-70BB-09AE-E1BBE83454C2}"/>
              </a:ext>
            </a:extLst>
          </p:cNvPr>
          <p:cNvSpPr txBox="1"/>
          <p:nvPr/>
        </p:nvSpPr>
        <p:spPr>
          <a:xfrm>
            <a:off x="8120542" y="3467790"/>
            <a:ext cx="3024577" cy="1477328"/>
          </a:xfrm>
          <a:prstGeom prst="rect">
            <a:avLst/>
          </a:prstGeom>
          <a:noFill/>
        </p:spPr>
        <p:txBody>
          <a:bodyPr wrap="square">
            <a:spAutoFit/>
          </a:bodyPr>
          <a:lstStyle/>
          <a:p>
            <a:r>
              <a:rPr lang="en-US" b="0" i="0" dirty="0">
                <a:solidFill>
                  <a:srgbClr val="202122"/>
                </a:solidFill>
                <a:effectLst/>
                <a:latin typeface="Times New Roman" panose="02020603050405020304" pitchFamily="18" charset="0"/>
                <a:cs typeface="Times New Roman" panose="02020603050405020304" pitchFamily="18" charset="0"/>
              </a:rPr>
              <a:t>The theme of the design, the Historical Russian fight for freedom and independence, is expressed in eight large ceiling mosaics by Pavel </a:t>
            </a:r>
            <a:r>
              <a:rPr lang="en-US" b="0" i="0" dirty="0" err="1">
                <a:solidFill>
                  <a:srgbClr val="202122"/>
                </a:solidFill>
                <a:effectLst/>
                <a:latin typeface="Times New Roman" panose="02020603050405020304" pitchFamily="18" charset="0"/>
                <a:cs typeface="Times New Roman" panose="02020603050405020304" pitchFamily="18" charset="0"/>
              </a:rPr>
              <a:t>Korin</a:t>
            </a:r>
            <a:r>
              <a:rPr lang="en-US" b="0" i="0" dirty="0">
                <a:solidFill>
                  <a:srgbClr val="202122"/>
                </a:solidFill>
                <a:effectLst/>
                <a:latin typeface="Times New Roman" panose="02020603050405020304" pitchFamily="18" charset="0"/>
                <a:cs typeface="Times New Roman" panose="02020603050405020304" pitchFamily="18" charset="0"/>
              </a:rPr>
              <a:t>.</a:t>
            </a:r>
            <a:endParaRPr lang="ru-RU" dirty="0"/>
          </a:p>
        </p:txBody>
      </p:sp>
    </p:spTree>
    <p:extLst>
      <p:ext uri="{BB962C8B-B14F-4D97-AF65-F5344CB8AC3E}">
        <p14:creationId xmlns:p14="http://schemas.microsoft.com/office/powerpoint/2010/main" val="226724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163F40D4-B4EE-DA97-3113-ADE064F4FF56}"/>
              </a:ext>
            </a:extLst>
          </p:cNvPr>
          <p:cNvSpPr/>
          <p:nvPr/>
        </p:nvSpPr>
        <p:spPr>
          <a:xfrm>
            <a:off x="7159454" y="5954961"/>
            <a:ext cx="3882199" cy="68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469DA394-5494-CFE8-C32F-41A043AD660F}"/>
              </a:ext>
            </a:extLst>
          </p:cNvPr>
          <p:cNvSpPr/>
          <p:nvPr/>
        </p:nvSpPr>
        <p:spPr>
          <a:xfrm>
            <a:off x="7637745" y="2798009"/>
            <a:ext cx="3884330" cy="68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BCA8F128-3178-AD65-3E55-CCBFD1F11448}"/>
              </a:ext>
            </a:extLst>
          </p:cNvPr>
          <p:cNvSpPr txBox="1"/>
          <p:nvPr/>
        </p:nvSpPr>
        <p:spPr>
          <a:xfrm>
            <a:off x="5263047" y="6409189"/>
            <a:ext cx="166590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Kuznetsov A.A.</a:t>
            </a:r>
            <a:endParaRPr lang="ru-RU" dirty="0">
              <a:latin typeface="Times New Roman" panose="02020603050405020304" pitchFamily="18" charset="0"/>
              <a:cs typeface="Times New Roman" panose="02020603050405020304" pitchFamily="18" charset="0"/>
            </a:endParaRPr>
          </a:p>
        </p:txBody>
      </p:sp>
      <p:pic>
        <p:nvPicPr>
          <p:cNvPr id="6" name="Рисунок 5" descr="Поезд">
            <a:extLst>
              <a:ext uri="{FF2B5EF4-FFF2-40B4-BE49-F238E27FC236}">
                <a16:creationId xmlns:a16="http://schemas.microsoft.com/office/drawing/2014/main" id="{C9A848E8-BCD7-8934-81A5-378A20F24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2298" y="6031267"/>
            <a:ext cx="835338" cy="835338"/>
          </a:xfrm>
          <a:prstGeom prst="rect">
            <a:avLst/>
          </a:prstGeom>
        </p:spPr>
      </p:pic>
      <p:sp>
        <p:nvSpPr>
          <p:cNvPr id="7" name="TextBox 6">
            <a:extLst>
              <a:ext uri="{FF2B5EF4-FFF2-40B4-BE49-F238E27FC236}">
                <a16:creationId xmlns:a16="http://schemas.microsoft.com/office/drawing/2014/main" id="{E98C6B61-7E26-DB28-A82B-3E7210D94710}"/>
              </a:ext>
            </a:extLst>
          </p:cNvPr>
          <p:cNvSpPr txBox="1"/>
          <p:nvPr/>
        </p:nvSpPr>
        <p:spPr>
          <a:xfrm>
            <a:off x="-29771" y="800609"/>
            <a:ext cx="11176706"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Since 1955, in connection with the resolution of the Central Committee of the CPSU and the Council of Ministers of the USSR "On the elimination of excesses in design and construction", the emphasis in the development of the subway was placed on increasing the pace of construction by reducing the cost of building stations. They began to allocate a certain amount for each station, and it was necessary to meet it. From expensive individual projects of each station, they began to move on to cheap standard projects.</a:t>
            </a:r>
            <a:endParaRPr lang="ru-RU" dirty="0">
              <a:latin typeface="Times New Roman" panose="02020603050405020304" pitchFamily="18" charset="0"/>
              <a:cs typeface="Times New Roman" panose="02020603050405020304" pitchFamily="18" charset="0"/>
            </a:endParaRPr>
          </a:p>
        </p:txBody>
      </p:sp>
      <p:sp>
        <p:nvSpPr>
          <p:cNvPr id="12" name="Прямоугольник 11">
            <a:extLst>
              <a:ext uri="{FF2B5EF4-FFF2-40B4-BE49-F238E27FC236}">
                <a16:creationId xmlns:a16="http://schemas.microsoft.com/office/drawing/2014/main" id="{59B7935E-A1F4-31FE-98D2-EBD33A695568}"/>
              </a:ext>
            </a:extLst>
          </p:cNvPr>
          <p:cNvSpPr/>
          <p:nvPr/>
        </p:nvSpPr>
        <p:spPr>
          <a:xfrm rot="7303780" flipV="1">
            <a:off x="7711545" y="4377584"/>
            <a:ext cx="4788379" cy="10485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8" name="TextBox 7">
            <a:extLst>
              <a:ext uri="{FF2B5EF4-FFF2-40B4-BE49-F238E27FC236}">
                <a16:creationId xmlns:a16="http://schemas.microsoft.com/office/drawing/2014/main" id="{21B770D0-623F-C2F4-4CFF-3995C70729FA}"/>
              </a:ext>
            </a:extLst>
          </p:cNvPr>
          <p:cNvSpPr txBox="1"/>
          <p:nvPr/>
        </p:nvSpPr>
        <p:spPr>
          <a:xfrm>
            <a:off x="9169167" y="2944264"/>
            <a:ext cx="1873136"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Architects </a:t>
            </a:r>
            <a:r>
              <a:rPr lang="sv-SE" b="0" i="0" dirty="0">
                <a:solidFill>
                  <a:srgbClr val="32363A"/>
                </a:solidFill>
                <a:effectLst/>
                <a:latin typeface="Times New Roman" panose="02020603050405020304" pitchFamily="18" charset="0"/>
                <a:cs typeface="Times New Roman" panose="02020603050405020304" pitchFamily="18" charset="0"/>
              </a:rPr>
              <a:t>Ivan Taranov and Nadezhda Bykova</a:t>
            </a:r>
            <a:r>
              <a:rPr lang="ru-RU" b="0" i="0" dirty="0">
                <a:solidFill>
                  <a:srgbClr val="32363A"/>
                </a:solidFill>
                <a:effectLst/>
                <a:latin typeface="Times New Roman" panose="02020603050405020304" pitchFamily="18" charset="0"/>
                <a:cs typeface="Times New Roman" panose="02020603050405020304" pitchFamily="18" charset="0"/>
              </a:rPr>
              <a:t>, </a:t>
            </a:r>
            <a:r>
              <a:rPr lang="en-US" b="0" i="0" dirty="0">
                <a:solidFill>
                  <a:srgbClr val="32363A"/>
                </a:solidFill>
                <a:effectLst/>
                <a:latin typeface="Times New Roman" panose="02020603050405020304" pitchFamily="18" charset="0"/>
                <a:cs typeface="Times New Roman" panose="02020603050405020304" pitchFamily="18" charset="0"/>
              </a:rPr>
              <a:t>Ya. V. </a:t>
            </a:r>
            <a:r>
              <a:rPr lang="en-US" b="0" i="0" dirty="0" err="1">
                <a:solidFill>
                  <a:srgbClr val="32363A"/>
                </a:solidFill>
                <a:effectLst/>
                <a:latin typeface="Times New Roman" panose="02020603050405020304" pitchFamily="18" charset="0"/>
                <a:cs typeface="Times New Roman" panose="02020603050405020304" pitchFamily="18" charset="0"/>
              </a:rPr>
              <a:t>Tatarzhinskaya</a:t>
            </a:r>
            <a:r>
              <a:rPr lang="en-US" b="0" i="0" dirty="0">
                <a:solidFill>
                  <a:srgbClr val="32363A"/>
                </a:solidFill>
                <a:effectLst/>
                <a:latin typeface="Times New Roman" panose="02020603050405020304" pitchFamily="18" charset="0"/>
                <a:cs typeface="Times New Roman" panose="02020603050405020304" pitchFamily="18" charset="0"/>
              </a:rPr>
              <a:t>. Stations</a:t>
            </a:r>
          </a:p>
          <a:p>
            <a:r>
              <a:rPr lang="en-US" dirty="0">
                <a:solidFill>
                  <a:srgbClr val="32363A"/>
                </a:solidFill>
                <a:latin typeface="Times New Roman" panose="02020603050405020304" pitchFamily="18" charset="0"/>
                <a:cs typeface="Times New Roman" panose="02020603050405020304" pitchFamily="18" charset="0"/>
              </a:rPr>
              <a:t>“</a:t>
            </a:r>
            <a:r>
              <a:rPr lang="en-US" b="0" i="0" dirty="0" err="1">
                <a:solidFill>
                  <a:srgbClr val="32363A"/>
                </a:solidFill>
                <a:effectLst/>
                <a:latin typeface="Times New Roman" panose="02020603050405020304" pitchFamily="18" charset="0"/>
                <a:cs typeface="Times New Roman" panose="02020603050405020304" pitchFamily="18" charset="0"/>
              </a:rPr>
              <a:t>Prospekt</a:t>
            </a:r>
            <a:r>
              <a:rPr lang="en-US" b="0" i="0" dirty="0">
                <a:solidFill>
                  <a:srgbClr val="32363A"/>
                </a:solidFill>
                <a:effectLst/>
                <a:latin typeface="Times New Roman" panose="02020603050405020304" pitchFamily="18" charset="0"/>
                <a:cs typeface="Times New Roman" panose="02020603050405020304" pitchFamily="18" charset="0"/>
              </a:rPr>
              <a:t> </a:t>
            </a:r>
            <a:r>
              <a:rPr lang="en-US" b="0" i="0" dirty="0" err="1">
                <a:solidFill>
                  <a:srgbClr val="32363A"/>
                </a:solidFill>
                <a:effectLst/>
                <a:latin typeface="Times New Roman" panose="02020603050405020304" pitchFamily="18" charset="0"/>
                <a:cs typeface="Times New Roman" panose="02020603050405020304" pitchFamily="18" charset="0"/>
              </a:rPr>
              <a:t>Vernadskogo</a:t>
            </a:r>
            <a:r>
              <a:rPr lang="en-US" dirty="0">
                <a:solidFill>
                  <a:srgbClr val="32363A"/>
                </a:solidFill>
                <a:latin typeface="Times New Roman" panose="02020603050405020304" pitchFamily="18" charset="0"/>
                <a:cs typeface="Times New Roman" panose="02020603050405020304" pitchFamily="18" charset="0"/>
              </a:rPr>
              <a:t>”</a:t>
            </a:r>
            <a:r>
              <a:rPr lang="en-US" b="0" i="0" dirty="0">
                <a:solidFill>
                  <a:srgbClr val="32363A"/>
                </a:solidFill>
                <a:effectLst/>
                <a:latin typeface="Times New Roman" panose="02020603050405020304" pitchFamily="18" charset="0"/>
                <a:cs typeface="Times New Roman" panose="02020603050405020304" pitchFamily="18" charset="0"/>
              </a:rPr>
              <a:t> and “Yugo-</a:t>
            </a:r>
            <a:r>
              <a:rPr lang="en-US" b="0" i="0" dirty="0" err="1">
                <a:solidFill>
                  <a:srgbClr val="32363A"/>
                </a:solidFill>
                <a:effectLst/>
                <a:latin typeface="Times New Roman" panose="02020603050405020304" pitchFamily="18" charset="0"/>
                <a:cs typeface="Times New Roman" panose="02020603050405020304" pitchFamily="18" charset="0"/>
              </a:rPr>
              <a:t>Zapadnaya</a:t>
            </a:r>
            <a:r>
              <a:rPr lang="en-US" b="0" i="0" dirty="0">
                <a:solidFill>
                  <a:srgbClr val="32363A"/>
                </a:solidFill>
                <a:effectLst/>
                <a:latin typeface="Times New Roman" panose="02020603050405020304" pitchFamily="18" charset="0"/>
                <a:cs typeface="Times New Roman" panose="02020603050405020304" pitchFamily="18" charset="0"/>
              </a:rPr>
              <a:t>”</a:t>
            </a:r>
            <a:r>
              <a:rPr lang="ru-RU" b="0" i="0" dirty="0">
                <a:solidFill>
                  <a:srgbClr val="32363A"/>
                </a:solidFill>
                <a:effectLst/>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90A0F128-81C0-D8EE-2766-2335AFAE7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161164" y="2804278"/>
            <a:ext cx="4939391" cy="3221927"/>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13" name="Прямоугольник 12">
            <a:extLst>
              <a:ext uri="{FF2B5EF4-FFF2-40B4-BE49-F238E27FC236}">
                <a16:creationId xmlns:a16="http://schemas.microsoft.com/office/drawing/2014/main" id="{0CBF4534-6876-D7D4-5883-4293D19001D8}"/>
              </a:ext>
            </a:extLst>
          </p:cNvPr>
          <p:cNvSpPr/>
          <p:nvPr/>
        </p:nvSpPr>
        <p:spPr>
          <a:xfrm rot="7303780">
            <a:off x="8629571" y="6275576"/>
            <a:ext cx="1112112" cy="116643"/>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pic>
        <p:nvPicPr>
          <p:cNvPr id="1028" name="Picture 4">
            <a:extLst>
              <a:ext uri="{FF2B5EF4-FFF2-40B4-BE49-F238E27FC236}">
                <a16:creationId xmlns:a16="http://schemas.microsoft.com/office/drawing/2014/main" id="{E25653B6-04FA-DADD-0E27-6F31F5EB5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131" y="2421294"/>
            <a:ext cx="4939391" cy="3221927"/>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3" name="Прямоугольник 2">
            <a:extLst>
              <a:ext uri="{FF2B5EF4-FFF2-40B4-BE49-F238E27FC236}">
                <a16:creationId xmlns:a16="http://schemas.microsoft.com/office/drawing/2014/main" id="{638846C3-9809-016C-D074-E69B63AF8A99}"/>
              </a:ext>
            </a:extLst>
          </p:cNvPr>
          <p:cNvSpPr/>
          <p:nvPr/>
        </p:nvSpPr>
        <p:spPr>
          <a:xfrm>
            <a:off x="5160046" y="2415025"/>
            <a:ext cx="6371553" cy="68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E1F9501C-B9A9-94D0-FD46-8B7B0B86F7E6}"/>
              </a:ext>
            </a:extLst>
          </p:cNvPr>
          <p:cNvSpPr/>
          <p:nvPr/>
        </p:nvSpPr>
        <p:spPr>
          <a:xfrm>
            <a:off x="-8388" y="5963350"/>
            <a:ext cx="4161164" cy="689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8BEA48EC-5DB9-5E55-2043-02F96A79AB35}"/>
              </a:ext>
            </a:extLst>
          </p:cNvPr>
          <p:cNvSpPr/>
          <p:nvPr/>
        </p:nvSpPr>
        <p:spPr>
          <a:xfrm rot="7303780">
            <a:off x="8943353" y="6251884"/>
            <a:ext cx="1112112" cy="116643"/>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a16="http://schemas.microsoft.com/office/drawing/2014/main" id="{9A21185F-97AA-F4A2-C4A4-0BFCC515DC28}"/>
              </a:ext>
            </a:extLst>
          </p:cNvPr>
          <p:cNvSpPr/>
          <p:nvPr/>
        </p:nvSpPr>
        <p:spPr>
          <a:xfrm rot="7303780">
            <a:off x="10492987" y="2415867"/>
            <a:ext cx="1112112" cy="116643"/>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6" name="Прямоугольник 15">
            <a:extLst>
              <a:ext uri="{FF2B5EF4-FFF2-40B4-BE49-F238E27FC236}">
                <a16:creationId xmlns:a16="http://schemas.microsoft.com/office/drawing/2014/main" id="{9297DEFD-F472-04CC-FAD0-4D3420E1515A}"/>
              </a:ext>
            </a:extLst>
          </p:cNvPr>
          <p:cNvSpPr/>
          <p:nvPr/>
        </p:nvSpPr>
        <p:spPr>
          <a:xfrm rot="7303780">
            <a:off x="7714878" y="2387839"/>
            <a:ext cx="636429" cy="12327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7" name="Прямоугольник 16">
            <a:extLst>
              <a:ext uri="{FF2B5EF4-FFF2-40B4-BE49-F238E27FC236}">
                <a16:creationId xmlns:a16="http://schemas.microsoft.com/office/drawing/2014/main" id="{ACCAD48F-0355-0E4A-427D-89B05735C13C}"/>
              </a:ext>
            </a:extLst>
          </p:cNvPr>
          <p:cNvSpPr/>
          <p:nvPr/>
        </p:nvSpPr>
        <p:spPr>
          <a:xfrm rot="7303780">
            <a:off x="-98440" y="5989130"/>
            <a:ext cx="636429" cy="12327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1087595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FDE6A12B-1EF9-D314-B29C-79A193D3AD98}"/>
              </a:ext>
            </a:extLst>
          </p:cNvPr>
          <p:cNvSpPr/>
          <p:nvPr/>
        </p:nvSpPr>
        <p:spPr>
          <a:xfrm>
            <a:off x="7600389" y="6565301"/>
            <a:ext cx="3447912" cy="536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0" name="Прямоугольник 9">
            <a:extLst>
              <a:ext uri="{FF2B5EF4-FFF2-40B4-BE49-F238E27FC236}">
                <a16:creationId xmlns:a16="http://schemas.microsoft.com/office/drawing/2014/main" id="{163F40D4-B4EE-DA97-3113-ADE064F4FF56}"/>
              </a:ext>
            </a:extLst>
          </p:cNvPr>
          <p:cNvSpPr/>
          <p:nvPr/>
        </p:nvSpPr>
        <p:spPr>
          <a:xfrm>
            <a:off x="7600389" y="2818745"/>
            <a:ext cx="3924461" cy="486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469DA394-5494-CFE8-C32F-41A043AD660F}"/>
              </a:ext>
            </a:extLst>
          </p:cNvPr>
          <p:cNvSpPr/>
          <p:nvPr/>
        </p:nvSpPr>
        <p:spPr>
          <a:xfrm>
            <a:off x="7600389" y="2039361"/>
            <a:ext cx="392168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BCA8F128-3178-AD65-3E55-CCBFD1F11448}"/>
              </a:ext>
            </a:extLst>
          </p:cNvPr>
          <p:cNvSpPr txBox="1"/>
          <p:nvPr/>
        </p:nvSpPr>
        <p:spPr>
          <a:xfrm>
            <a:off x="5263047" y="6409189"/>
            <a:ext cx="166590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Kuznetsov A.A.</a:t>
            </a:r>
            <a:endParaRPr lang="ru-RU" dirty="0">
              <a:latin typeface="Times New Roman" panose="02020603050405020304" pitchFamily="18" charset="0"/>
              <a:cs typeface="Times New Roman" panose="02020603050405020304" pitchFamily="18" charset="0"/>
            </a:endParaRPr>
          </a:p>
        </p:txBody>
      </p:sp>
      <p:pic>
        <p:nvPicPr>
          <p:cNvPr id="6" name="Рисунок 5" descr="Поезд">
            <a:extLst>
              <a:ext uri="{FF2B5EF4-FFF2-40B4-BE49-F238E27FC236}">
                <a16:creationId xmlns:a16="http://schemas.microsoft.com/office/drawing/2014/main" id="{C9A848E8-BCD7-8934-81A5-378A20F24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2298" y="6031267"/>
            <a:ext cx="835338" cy="835338"/>
          </a:xfrm>
          <a:prstGeom prst="rect">
            <a:avLst/>
          </a:prstGeom>
        </p:spPr>
      </p:pic>
      <p:sp>
        <p:nvSpPr>
          <p:cNvPr id="7" name="TextBox 6">
            <a:extLst>
              <a:ext uri="{FF2B5EF4-FFF2-40B4-BE49-F238E27FC236}">
                <a16:creationId xmlns:a16="http://schemas.microsoft.com/office/drawing/2014/main" id="{E98C6B61-7E26-DB28-A82B-3E7210D94710}"/>
              </a:ext>
            </a:extLst>
          </p:cNvPr>
          <p:cNvSpPr txBox="1"/>
          <p:nvPr/>
        </p:nvSpPr>
        <p:spPr>
          <a:xfrm>
            <a:off x="87265" y="923889"/>
            <a:ext cx="1074292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the 1970s, a third way was proclaimed - it was decided to choose the best of the two previous observations. From the first - individual style, and from the second - industry connection methods and high rates of construction.</a:t>
            </a:r>
            <a:endParaRPr lang="ru-RU" dirty="0">
              <a:latin typeface="Times New Roman" panose="02020603050405020304" pitchFamily="18" charset="0"/>
              <a:cs typeface="Times New Roman" panose="02020603050405020304" pitchFamily="18" charset="0"/>
            </a:endParaRPr>
          </a:p>
        </p:txBody>
      </p:sp>
      <p:sp>
        <p:nvSpPr>
          <p:cNvPr id="13" name="Прямоугольник 12">
            <a:extLst>
              <a:ext uri="{FF2B5EF4-FFF2-40B4-BE49-F238E27FC236}">
                <a16:creationId xmlns:a16="http://schemas.microsoft.com/office/drawing/2014/main" id="{0D452E17-8DF6-8C33-3645-F70DBBCD2123}"/>
              </a:ext>
            </a:extLst>
          </p:cNvPr>
          <p:cNvSpPr/>
          <p:nvPr/>
        </p:nvSpPr>
        <p:spPr>
          <a:xfrm rot="7303780" flipV="1">
            <a:off x="6015878" y="3832116"/>
            <a:ext cx="4788379" cy="104856"/>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14" name="Прямоугольник 13">
            <a:extLst>
              <a:ext uri="{FF2B5EF4-FFF2-40B4-BE49-F238E27FC236}">
                <a16:creationId xmlns:a16="http://schemas.microsoft.com/office/drawing/2014/main" id="{8E7C574F-C018-3DCC-76C2-B926964FCA9F}"/>
              </a:ext>
            </a:extLst>
          </p:cNvPr>
          <p:cNvSpPr/>
          <p:nvPr/>
        </p:nvSpPr>
        <p:spPr>
          <a:xfrm rot="7309800" flipV="1">
            <a:off x="7516684" y="3820968"/>
            <a:ext cx="4788379" cy="10320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sp>
        <p:nvSpPr>
          <p:cNvPr id="8" name="TextBox 7">
            <a:extLst>
              <a:ext uri="{FF2B5EF4-FFF2-40B4-BE49-F238E27FC236}">
                <a16:creationId xmlns:a16="http://schemas.microsoft.com/office/drawing/2014/main" id="{21B770D0-623F-C2F4-4CFF-3995C70729FA}"/>
              </a:ext>
            </a:extLst>
          </p:cNvPr>
          <p:cNvSpPr txBox="1"/>
          <p:nvPr/>
        </p:nvSpPr>
        <p:spPr>
          <a:xfrm>
            <a:off x="7589990" y="2128747"/>
            <a:ext cx="403051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Architects </a:t>
            </a:r>
            <a:r>
              <a:rPr lang="ru-RU" dirty="0">
                <a:latin typeface="Times New Roman" panose="02020603050405020304" pitchFamily="18" charset="0"/>
                <a:cs typeface="Times New Roman" panose="02020603050405020304" pitchFamily="18" charset="0"/>
              </a:rPr>
              <a:t>Л. Н. Попов, В. С. Волович, Г. С. Мун. </a:t>
            </a:r>
            <a:r>
              <a:rPr lang="en-US" dirty="0">
                <a:solidFill>
                  <a:srgbClr val="32363A"/>
                </a:solidFill>
                <a:latin typeface="Times New Roman" panose="02020603050405020304" pitchFamily="18" charset="0"/>
                <a:cs typeface="Times New Roman" panose="02020603050405020304" pitchFamily="18" charset="0"/>
              </a:rPr>
              <a:t>M</a:t>
            </a:r>
            <a:r>
              <a:rPr lang="en-US" b="0" i="0" dirty="0">
                <a:solidFill>
                  <a:srgbClr val="32363A"/>
                </a:solidFill>
                <a:effectLst/>
                <a:latin typeface="Times New Roman" panose="02020603050405020304" pitchFamily="18" charset="0"/>
                <a:cs typeface="Times New Roman" panose="02020603050405020304" pitchFamily="18" charset="0"/>
              </a:rPr>
              <a:t>etro station "</a:t>
            </a:r>
            <a:r>
              <a:rPr lang="en-US" b="0" i="0" dirty="0" err="1">
                <a:solidFill>
                  <a:srgbClr val="32363A"/>
                </a:solidFill>
                <a:effectLst/>
                <a:latin typeface="Times New Roman" panose="02020603050405020304" pitchFamily="18" charset="0"/>
                <a:cs typeface="Times New Roman" panose="02020603050405020304" pitchFamily="18" charset="0"/>
              </a:rPr>
              <a:t>Borovitskaya</a:t>
            </a:r>
            <a:r>
              <a:rPr lang="en-US" b="0" i="0" dirty="0">
                <a:solidFill>
                  <a:srgbClr val="32363A"/>
                </a:solidFill>
                <a:effectLst/>
                <a:latin typeface="Times New Roman" panose="02020603050405020304" pitchFamily="18" charset="0"/>
                <a:cs typeface="Times New Roman" panose="02020603050405020304" pitchFamily="18" charset="0"/>
              </a:rPr>
              <a:t> " </a:t>
            </a: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ACE1A58-BDB1-4082-8951-84738F20B954}"/>
              </a:ext>
            </a:extLst>
          </p:cNvPr>
          <p:cNvSpPr txBox="1"/>
          <p:nvPr/>
        </p:nvSpPr>
        <p:spPr>
          <a:xfrm>
            <a:off x="7517060" y="2896517"/>
            <a:ext cx="3531241" cy="369331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columns and part of the vestibule walls are lined with white marble from the </a:t>
            </a:r>
            <a:r>
              <a:rPr lang="en-US" dirty="0" err="1">
                <a:latin typeface="Times New Roman" panose="02020603050405020304" pitchFamily="18" charset="0"/>
                <a:cs typeface="Times New Roman" panose="02020603050405020304" pitchFamily="18" charset="0"/>
              </a:rPr>
              <a:t>Koelga</a:t>
            </a:r>
            <a:r>
              <a:rPr lang="en-US" dirty="0">
                <a:latin typeface="Times New Roman" panose="02020603050405020304" pitchFamily="18" charset="0"/>
                <a:cs typeface="Times New Roman" panose="02020603050405020304" pitchFamily="18" charset="0"/>
              </a:rPr>
              <a:t> deposit. The wall in the vestibule above the arch of the escalator passage leading to the </a:t>
            </a:r>
            <a:r>
              <a:rPr lang="en-US" dirty="0" err="1">
                <a:latin typeface="Times New Roman" panose="02020603050405020304" pitchFamily="18" charset="0"/>
                <a:cs typeface="Times New Roman" panose="02020603050405020304" pitchFamily="18" charset="0"/>
              </a:rPr>
              <a:t>Borovitskaya</a:t>
            </a:r>
            <a:r>
              <a:rPr lang="en-US" dirty="0">
                <a:latin typeface="Times New Roman" panose="02020603050405020304" pitchFamily="18" charset="0"/>
                <a:cs typeface="Times New Roman" panose="02020603050405020304" pitchFamily="18" charset="0"/>
              </a:rPr>
              <a:t> station is lined with branded red brick, similar to the lining of the passages between the pylons at the station itself, in addition, an engraved panel depicting a golden fan of sun rays is fixed on it. On the opposite wall is a majolica portrait of V. I. Lenin</a:t>
            </a:r>
            <a:endParaRPr lang="ru-RU"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90A0F128-81C0-D8EE-2766-2335AFAE7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59390" y="1796367"/>
            <a:ext cx="7236335" cy="3618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70FAFB8D-98A9-D00A-C3D3-E98509217F6C}"/>
              </a:ext>
            </a:extLst>
          </p:cNvPr>
          <p:cNvSpPr txBox="1"/>
          <p:nvPr/>
        </p:nvSpPr>
        <p:spPr>
          <a:xfrm>
            <a:off x="87266" y="5511056"/>
            <a:ext cx="7308459"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 large ceramic panel dedicated to the friendship of the peoples of the Soviet Union (artist I. V. Nikolaev). The panel depicts a tree with a crown in the form of a map of the USSR, growing from the Moscow Kremlin.</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72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163F40D4-B4EE-DA97-3113-ADE064F4FF56}"/>
              </a:ext>
            </a:extLst>
          </p:cNvPr>
          <p:cNvSpPr/>
          <p:nvPr/>
        </p:nvSpPr>
        <p:spPr>
          <a:xfrm>
            <a:off x="7943851" y="2582014"/>
            <a:ext cx="3578226" cy="553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9" name="Прямоугольник 8">
            <a:extLst>
              <a:ext uri="{FF2B5EF4-FFF2-40B4-BE49-F238E27FC236}">
                <a16:creationId xmlns:a16="http://schemas.microsoft.com/office/drawing/2014/main" id="{469DA394-5494-CFE8-C32F-41A043AD660F}"/>
              </a:ext>
            </a:extLst>
          </p:cNvPr>
          <p:cNvSpPr/>
          <p:nvPr/>
        </p:nvSpPr>
        <p:spPr>
          <a:xfrm>
            <a:off x="7943851" y="1690880"/>
            <a:ext cx="357822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BCA8F128-3178-AD65-3E55-CCBFD1F11448}"/>
              </a:ext>
            </a:extLst>
          </p:cNvPr>
          <p:cNvSpPr txBox="1"/>
          <p:nvPr/>
        </p:nvSpPr>
        <p:spPr>
          <a:xfrm>
            <a:off x="5263047" y="6409189"/>
            <a:ext cx="166590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Kuznetsov A.A.</a:t>
            </a:r>
            <a:endParaRPr lang="ru-RU" dirty="0">
              <a:latin typeface="Times New Roman" panose="02020603050405020304" pitchFamily="18" charset="0"/>
              <a:cs typeface="Times New Roman" panose="02020603050405020304" pitchFamily="18" charset="0"/>
            </a:endParaRPr>
          </a:p>
        </p:txBody>
      </p:sp>
      <p:pic>
        <p:nvPicPr>
          <p:cNvPr id="6" name="Рисунок 5" descr="Поезд">
            <a:extLst>
              <a:ext uri="{FF2B5EF4-FFF2-40B4-BE49-F238E27FC236}">
                <a16:creationId xmlns:a16="http://schemas.microsoft.com/office/drawing/2014/main" id="{C9A848E8-BCD7-8934-81A5-378A20F243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2298" y="6031267"/>
            <a:ext cx="835338" cy="835338"/>
          </a:xfrm>
          <a:prstGeom prst="rect">
            <a:avLst/>
          </a:prstGeom>
        </p:spPr>
      </p:pic>
      <p:pic>
        <p:nvPicPr>
          <p:cNvPr id="1026" name="Picture 2">
            <a:extLst>
              <a:ext uri="{FF2B5EF4-FFF2-40B4-BE49-F238E27FC236}">
                <a16:creationId xmlns:a16="http://schemas.microsoft.com/office/drawing/2014/main" id="{90A0F128-81C0-D8EE-2766-2335AFAE7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34272" y="1806378"/>
            <a:ext cx="7433266" cy="4462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21B770D0-623F-C2F4-4CFF-3995C70729FA}"/>
              </a:ext>
            </a:extLst>
          </p:cNvPr>
          <p:cNvSpPr txBox="1"/>
          <p:nvPr/>
        </p:nvSpPr>
        <p:spPr>
          <a:xfrm>
            <a:off x="7943851" y="1854173"/>
            <a:ext cx="3578226" cy="646331"/>
          </a:xfrm>
          <a:prstGeom prst="rect">
            <a:avLst/>
          </a:prstGeom>
          <a:noFill/>
        </p:spPr>
        <p:txBody>
          <a:bodyPr wrap="square" rtlCol="0">
            <a:spAutoFit/>
          </a:bodyPr>
          <a:lstStyle/>
          <a:p>
            <a:r>
              <a:rPr lang="en-US" dirty="0">
                <a:solidFill>
                  <a:srgbClr val="32363A"/>
                </a:solidFill>
                <a:latin typeface="Times New Roman" panose="02020603050405020304" pitchFamily="18" charset="0"/>
                <a:cs typeface="Times New Roman" panose="02020603050405020304" pitchFamily="18" charset="0"/>
              </a:rPr>
              <a:t>M</a:t>
            </a:r>
            <a:r>
              <a:rPr lang="en-US" b="0" i="0" dirty="0">
                <a:solidFill>
                  <a:srgbClr val="32363A"/>
                </a:solidFill>
                <a:effectLst/>
                <a:latin typeface="Times New Roman" panose="02020603050405020304" pitchFamily="18" charset="0"/>
                <a:cs typeface="Times New Roman" panose="02020603050405020304" pitchFamily="18" charset="0"/>
              </a:rPr>
              <a:t>etro station "</a:t>
            </a:r>
            <a:r>
              <a:rPr lang="en-US" b="0" i="0" dirty="0" err="1">
                <a:solidFill>
                  <a:srgbClr val="000000"/>
                </a:solidFill>
                <a:effectLst/>
                <a:latin typeface="Linux Libertine"/>
              </a:rPr>
              <a:t>Rizhskaya</a:t>
            </a:r>
            <a:r>
              <a:rPr lang="en-US" b="0" i="0" dirty="0">
                <a:solidFill>
                  <a:srgbClr val="000000"/>
                </a:solidFill>
                <a:effectLst/>
                <a:latin typeface="Linux Libertine"/>
              </a:rPr>
              <a:t> (</a:t>
            </a:r>
            <a:r>
              <a:rPr lang="en-US" b="0" i="0" dirty="0" err="1">
                <a:solidFill>
                  <a:srgbClr val="000000"/>
                </a:solidFill>
                <a:effectLst/>
                <a:latin typeface="Linux Libertine"/>
              </a:rPr>
              <a:t>Bolshaya</a:t>
            </a:r>
            <a:r>
              <a:rPr lang="en-US" b="0" i="0" dirty="0">
                <a:solidFill>
                  <a:srgbClr val="000000"/>
                </a:solidFill>
                <a:effectLst/>
                <a:latin typeface="Linux Libertine"/>
              </a:rPr>
              <a:t> </a:t>
            </a:r>
            <a:r>
              <a:rPr lang="en-US" b="0" i="0" dirty="0" err="1">
                <a:solidFill>
                  <a:srgbClr val="000000"/>
                </a:solidFill>
                <a:effectLst/>
                <a:latin typeface="Linux Libertine"/>
              </a:rPr>
              <a:t>Koltsevaya</a:t>
            </a:r>
            <a:r>
              <a:rPr lang="en-US" b="0" i="0" dirty="0">
                <a:solidFill>
                  <a:srgbClr val="000000"/>
                </a:solidFill>
                <a:effectLst/>
                <a:latin typeface="Linux Libertine"/>
              </a:rPr>
              <a:t> line)</a:t>
            </a:r>
            <a:r>
              <a:rPr lang="en-US" b="0" i="0" dirty="0">
                <a:solidFill>
                  <a:srgbClr val="32363A"/>
                </a:solidFill>
                <a:effectLst/>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0D22627-05E0-558D-7DB0-BC4277666B4C}"/>
              </a:ext>
            </a:extLst>
          </p:cNvPr>
          <p:cNvSpPr txBox="1"/>
          <p:nvPr/>
        </p:nvSpPr>
        <p:spPr>
          <a:xfrm>
            <a:off x="76200" y="780753"/>
            <a:ext cx="11366098" cy="923330"/>
          </a:xfrm>
          <a:prstGeom prst="rect">
            <a:avLst/>
          </a:prstGeom>
          <a:noFill/>
        </p:spPr>
        <p:txBody>
          <a:bodyPr wrap="square">
            <a:spAutoFit/>
          </a:bodyPr>
          <a:lstStyle/>
          <a:p>
            <a:r>
              <a:rPr lang="en-US" b="0" i="0" dirty="0">
                <a:solidFill>
                  <a:srgbClr val="202122"/>
                </a:solidFill>
                <a:effectLst/>
                <a:latin typeface="Times New Roman" panose="02020603050405020304" pitchFamily="18" charset="0"/>
                <a:cs typeface="Times New Roman" panose="02020603050405020304" pitchFamily="18" charset="0"/>
              </a:rPr>
              <a:t>The </a:t>
            </a:r>
            <a:r>
              <a:rPr lang="en-US" dirty="0">
                <a:solidFill>
                  <a:srgbClr val="202122"/>
                </a:solidFill>
                <a:latin typeface="Times New Roman" panose="02020603050405020304" pitchFamily="18" charset="0"/>
                <a:cs typeface="Times New Roman" panose="02020603050405020304" pitchFamily="18" charset="0"/>
              </a:rPr>
              <a:t>modern </a:t>
            </a:r>
            <a:r>
              <a:rPr lang="en-US" b="0" i="0" dirty="0">
                <a:solidFill>
                  <a:srgbClr val="202122"/>
                </a:solidFill>
                <a:effectLst/>
                <a:latin typeface="Times New Roman" panose="02020603050405020304" pitchFamily="18" charset="0"/>
                <a:cs typeface="Times New Roman" panose="02020603050405020304" pitchFamily="18" charset="0"/>
              </a:rPr>
              <a:t>concept of the Moscow metro comes from the fact that it is not necessary to hear the announcer's announcements or read the name of the station. When the train emerges from the tunnel, the passenger understands by the outline of the station whether he should leave now or not.</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54DCF25-4490-70BB-09AE-E1BBE83454C2}"/>
              </a:ext>
            </a:extLst>
          </p:cNvPr>
          <p:cNvSpPr txBox="1"/>
          <p:nvPr/>
        </p:nvSpPr>
        <p:spPr>
          <a:xfrm>
            <a:off x="7957069" y="2709715"/>
            <a:ext cx="2986480" cy="3693319"/>
          </a:xfrm>
          <a:prstGeom prst="rect">
            <a:avLst/>
          </a:prstGeom>
          <a:noFill/>
        </p:spPr>
        <p:txBody>
          <a:bodyPr wrap="square">
            <a:spAutoFit/>
          </a:bodyPr>
          <a:lstStyle/>
          <a:p>
            <a:r>
              <a:rPr lang="en-US" b="0" i="0" dirty="0">
                <a:solidFill>
                  <a:srgbClr val="202122"/>
                </a:solidFill>
                <a:effectLst/>
                <a:latin typeface="Times New Roman" panose="02020603050405020304" pitchFamily="18" charset="0"/>
                <a:cs typeface="Times New Roman" panose="02020603050405020304" pitchFamily="18" charset="0"/>
              </a:rPr>
              <a:t>The architectural appearance of the station was chosen during voting on the Active Citizen portal, the results were summed up on June 13, 2017. The main element of the design of the station is a repeating arch in the design, which implements the concept of "portal to the city". The station design was developed by Blank ARCHITECTS (Russia)</a:t>
            </a:r>
            <a:endParaRPr lang="ru-RU" dirty="0"/>
          </a:p>
        </p:txBody>
      </p:sp>
    </p:spTree>
    <p:extLst>
      <p:ext uri="{BB962C8B-B14F-4D97-AF65-F5344CB8AC3E}">
        <p14:creationId xmlns:p14="http://schemas.microsoft.com/office/powerpoint/2010/main" val="2225919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56BE37-35C4-55B4-389F-C8135C66B4E5}"/>
              </a:ext>
            </a:extLst>
          </p:cNvPr>
          <p:cNvSpPr>
            <a:spLocks noGrp="1"/>
          </p:cNvSpPr>
          <p:nvPr>
            <p:ph type="ctrTitle"/>
          </p:nvPr>
        </p:nvSpPr>
        <p:spPr>
          <a:xfrm>
            <a:off x="1372998" y="954583"/>
            <a:ext cx="9144000" cy="2387600"/>
          </a:xfrm>
        </p:spPr>
        <p:txBody>
          <a:bodyPr/>
          <a:lstStyle/>
          <a:p>
            <a:r>
              <a:rPr lang="en-US" dirty="0">
                <a:latin typeface="Old English Text MT" panose="03040902040508030806" pitchFamily="66" charset="0"/>
                <a:cs typeface="Times New Roman" panose="02020603050405020304" pitchFamily="18" charset="0"/>
              </a:rPr>
              <a:t>Thanks for your attention!</a:t>
            </a:r>
            <a:endParaRPr lang="ru-RU" dirty="0">
              <a:latin typeface="Times New Roman" panose="02020603050405020304" pitchFamily="18" charset="0"/>
              <a:cs typeface="Times New Roman" panose="02020603050405020304" pitchFamily="18" charset="0"/>
            </a:endParaRPr>
          </a:p>
        </p:txBody>
      </p:sp>
      <p:pic>
        <p:nvPicPr>
          <p:cNvPr id="4" name="Рисунок 3" descr="Поезд">
            <a:extLst>
              <a:ext uri="{FF2B5EF4-FFF2-40B4-BE49-F238E27FC236}">
                <a16:creationId xmlns:a16="http://schemas.microsoft.com/office/drawing/2014/main" id="{A0389806-88BA-C03E-DAC9-3041DD292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2298" y="6031267"/>
            <a:ext cx="835338" cy="835338"/>
          </a:xfrm>
          <a:prstGeom prst="rect">
            <a:avLst/>
          </a:prstGeom>
        </p:spPr>
      </p:pic>
    </p:spTree>
    <p:extLst>
      <p:ext uri="{BB962C8B-B14F-4D97-AF65-F5344CB8AC3E}">
        <p14:creationId xmlns:p14="http://schemas.microsoft.com/office/powerpoint/2010/main" val="255361445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990</Words>
  <Application>Microsoft Office PowerPoint</Application>
  <PresentationFormat>Широкоэкранный</PresentationFormat>
  <Paragraphs>35</Paragraphs>
  <Slides>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9</vt:i4>
      </vt:variant>
    </vt:vector>
  </HeadingPairs>
  <TitlesOfParts>
    <vt:vector size="16" baseType="lpstr">
      <vt:lpstr>Arial</vt:lpstr>
      <vt:lpstr>Calibri</vt:lpstr>
      <vt:lpstr>Calibri Light</vt:lpstr>
      <vt:lpstr>Linux Libertine</vt:lpstr>
      <vt:lpstr>Old English Text MT</vt:lpstr>
      <vt:lpstr>Times New Roman</vt:lpstr>
      <vt:lpstr>Тема Office</vt:lpstr>
      <vt:lpstr>The architecture of the Moscow metro</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Алексей Кузнецов</dc:creator>
  <cp:lastModifiedBy>Алексей Кузнецов</cp:lastModifiedBy>
  <cp:revision>1</cp:revision>
  <dcterms:created xsi:type="dcterms:W3CDTF">2023-05-17T06:48:51Z</dcterms:created>
  <dcterms:modified xsi:type="dcterms:W3CDTF">2023-05-20T17:04:14Z</dcterms:modified>
</cp:coreProperties>
</file>